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36"/>
  </p:notesMasterIdLst>
  <p:sldIdLst>
    <p:sldId id="278" r:id="rId5"/>
    <p:sldId id="535" r:id="rId6"/>
    <p:sldId id="442" r:id="rId7"/>
    <p:sldId id="554" r:id="rId8"/>
    <p:sldId id="444" r:id="rId9"/>
    <p:sldId id="548" r:id="rId10"/>
    <p:sldId id="555" r:id="rId11"/>
    <p:sldId id="549" r:id="rId12"/>
    <p:sldId id="550" r:id="rId13"/>
    <p:sldId id="551" r:id="rId14"/>
    <p:sldId id="556" r:id="rId15"/>
    <p:sldId id="552" r:id="rId16"/>
    <p:sldId id="572" r:id="rId17"/>
    <p:sldId id="557" r:id="rId18"/>
    <p:sldId id="558" r:id="rId19"/>
    <p:sldId id="559" r:id="rId20"/>
    <p:sldId id="560" r:id="rId21"/>
    <p:sldId id="561" r:id="rId22"/>
    <p:sldId id="563" r:id="rId23"/>
    <p:sldId id="569" r:id="rId24"/>
    <p:sldId id="562" r:id="rId25"/>
    <p:sldId id="574" r:id="rId26"/>
    <p:sldId id="573" r:id="rId27"/>
    <p:sldId id="575" r:id="rId28"/>
    <p:sldId id="566" r:id="rId29"/>
    <p:sldId id="434" r:id="rId30"/>
    <p:sldId id="568" r:id="rId31"/>
    <p:sldId id="570" r:id="rId32"/>
    <p:sldId id="429" r:id="rId33"/>
    <p:sldId id="576" r:id="rId34"/>
    <p:sldId id="436" r:id="rId3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5F2"/>
    <a:srgbClr val="0069C8"/>
    <a:srgbClr val="006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87435" autoAdjust="0"/>
  </p:normalViewPr>
  <p:slideViewPr>
    <p:cSldViewPr snapToGrid="0" snapToObjects="1">
      <p:cViewPr varScale="1">
        <p:scale>
          <a:sx n="110" d="100"/>
          <a:sy n="110" d="100"/>
        </p:scale>
        <p:origin x="684" y="108"/>
      </p:cViewPr>
      <p:guideLst>
        <p:guide orient="horz" pos="2160"/>
        <p:guide pos="3840"/>
      </p:guideLst>
    </p:cSldViewPr>
  </p:slideViewPr>
  <p:notesTextViewPr>
    <p:cViewPr>
      <p:scale>
        <a:sx n="3" d="2"/>
        <a:sy n="3" d="2"/>
      </p:scale>
      <p:origin x="0" y="0"/>
    </p:cViewPr>
  </p:notesTextViewPr>
  <p:sorterViewPr>
    <p:cViewPr varScale="1">
      <p:scale>
        <a:sx n="1" d="1"/>
        <a:sy n="1" d="1"/>
      </p:scale>
      <p:origin x="0" y="-13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14426-2E80-F544-99F6-2190D3532C91}" type="datetimeFigureOut">
              <a:rPr lang="de-DE" smtClean="0"/>
              <a:t>05.06.2023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F912E-2BED-C845-B726-59FF6FEF6125}" type="slidenum">
              <a:rPr lang="de-DE" smtClean="0"/>
              <a:t>‹Nr.›</a:t>
            </a:fld>
            <a:endParaRPr lang="de-DE"/>
          </a:p>
        </p:txBody>
      </p:sp>
    </p:spTree>
    <p:extLst>
      <p:ext uri="{BB962C8B-B14F-4D97-AF65-F5344CB8AC3E}">
        <p14:creationId xmlns:p14="http://schemas.microsoft.com/office/powerpoint/2010/main" val="1132384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A8FC58A-B125-3F4E-9403-B3BBA62E09B0}" type="slidenum">
              <a:rPr lang="de-DE" smtClean="0"/>
              <a:t>1</a:t>
            </a:fld>
            <a:endParaRPr lang="de-DE"/>
          </a:p>
        </p:txBody>
      </p:sp>
    </p:spTree>
    <p:extLst>
      <p:ext uri="{BB962C8B-B14F-4D97-AF65-F5344CB8AC3E}">
        <p14:creationId xmlns:p14="http://schemas.microsoft.com/office/powerpoint/2010/main" val="986749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Dieser Übergang von alter zu neuer Gebäudewelt setzt sich nicht von alleine um. Dafür braucht es Menschen die dies anpacken: Berufspersonen. Welche Berufe gehören dazu?</a:t>
            </a:r>
          </a:p>
        </p:txBody>
      </p:sp>
      <p:sp>
        <p:nvSpPr>
          <p:cNvPr id="4" name="Foliennummernplatzhalter 3"/>
          <p:cNvSpPr>
            <a:spLocks noGrp="1"/>
          </p:cNvSpPr>
          <p:nvPr>
            <p:ph type="sldNum" sz="quarter" idx="5"/>
          </p:nvPr>
        </p:nvSpPr>
        <p:spPr/>
        <p:txBody>
          <a:bodyPr/>
          <a:lstStyle/>
          <a:p>
            <a:fld id="{980F912E-2BED-C845-B726-59FF6FEF6125}" type="slidenum">
              <a:rPr lang="de-DE" smtClean="0"/>
              <a:t>18</a:t>
            </a:fld>
            <a:endParaRPr lang="de-DE"/>
          </a:p>
        </p:txBody>
      </p:sp>
    </p:spTree>
    <p:extLst>
      <p:ext uri="{BB962C8B-B14F-4D97-AF65-F5344CB8AC3E}">
        <p14:creationId xmlns:p14="http://schemas.microsoft.com/office/powerpoint/2010/main" val="108044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Auflösung (nicht abschliessend)</a:t>
            </a:r>
          </a:p>
        </p:txBody>
      </p:sp>
      <p:sp>
        <p:nvSpPr>
          <p:cNvPr id="4" name="Foliennummernplatzhalter 3"/>
          <p:cNvSpPr>
            <a:spLocks noGrp="1"/>
          </p:cNvSpPr>
          <p:nvPr>
            <p:ph type="sldNum" sz="quarter" idx="5"/>
          </p:nvPr>
        </p:nvSpPr>
        <p:spPr/>
        <p:txBody>
          <a:bodyPr/>
          <a:lstStyle/>
          <a:p>
            <a:fld id="{980F912E-2BED-C845-B726-59FF6FEF6125}" type="slidenum">
              <a:rPr lang="de-DE" smtClean="0"/>
              <a:t>19</a:t>
            </a:fld>
            <a:endParaRPr lang="de-DE"/>
          </a:p>
        </p:txBody>
      </p:sp>
    </p:spTree>
    <p:extLst>
      <p:ext uri="{BB962C8B-B14F-4D97-AF65-F5344CB8AC3E}">
        <p14:creationId xmlns:p14="http://schemas.microsoft.com/office/powerpoint/2010/main" val="3642684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85988" y="6462713"/>
            <a:ext cx="6299200" cy="3544887"/>
          </a:xfrm>
        </p:spPr>
      </p:sp>
      <p:sp>
        <p:nvSpPr>
          <p:cNvPr id="3" name="Notizenplatzhalter 2"/>
          <p:cNvSpPr>
            <a:spLocks noGrp="1"/>
          </p:cNvSpPr>
          <p:nvPr>
            <p:ph type="body" idx="1"/>
          </p:nvPr>
        </p:nvSpPr>
        <p:spPr/>
        <p:txBody>
          <a:bodyPr/>
          <a:lstStyle/>
          <a:p>
            <a:pPr>
              <a:lnSpc>
                <a:spcPct val="150000"/>
              </a:lnSpc>
            </a:pPr>
            <a:r>
              <a:rPr lang="de-CH" baseline="0" dirty="0"/>
              <a:t>Es braucht alle Berufe, um diesen Übergang zu schaffen. Als Beispiel hier eine Auswahl an Lernenden, die mit myclimate bereits ein Klimaschutzprojekt umgesetzt haben. Die Liste ist nicht abschliessend. </a:t>
            </a:r>
          </a:p>
        </p:txBody>
      </p:sp>
      <p:sp>
        <p:nvSpPr>
          <p:cNvPr id="4" name="Foliennummernplatzhalter 3"/>
          <p:cNvSpPr>
            <a:spLocks noGrp="1"/>
          </p:cNvSpPr>
          <p:nvPr>
            <p:ph type="sldNum" sz="quarter" idx="10"/>
          </p:nvPr>
        </p:nvSpPr>
        <p:spPr>
          <a:xfrm>
            <a:off x="3689106" y="-7812"/>
            <a:ext cx="2946401" cy="499668"/>
          </a:xfrm>
          <a:prstGeom prst="rect">
            <a:avLst/>
          </a:prstGeom>
        </p:spPr>
        <p:txBody>
          <a:bodyPr lIns="90990" tIns="45496" rIns="90990" bIns="45496"/>
          <a:lstStyle/>
          <a:p>
            <a:fld id="{E962C414-244B-1D4B-A952-F3846B83E0ED}" type="slidenum">
              <a:rPr lang="de-DE" smtClean="0"/>
              <a:pPr/>
              <a:t>20</a:t>
            </a:fld>
            <a:endParaRPr lang="de-DE" dirty="0"/>
          </a:p>
        </p:txBody>
      </p:sp>
    </p:spTree>
    <p:extLst>
      <p:ext uri="{BB962C8B-B14F-4D97-AF65-F5344CB8AC3E}">
        <p14:creationId xmlns:p14="http://schemas.microsoft.com/office/powerpoint/2010/main" val="3171267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Modul 2 – Beruf und Umwelt- / Klimaschutz hängen zusammen</a:t>
            </a:r>
          </a:p>
        </p:txBody>
      </p:sp>
      <p:sp>
        <p:nvSpPr>
          <p:cNvPr id="4" name="Foliennummernplatzhalter 3"/>
          <p:cNvSpPr>
            <a:spLocks noGrp="1"/>
          </p:cNvSpPr>
          <p:nvPr>
            <p:ph type="sldNum" sz="quarter" idx="5"/>
          </p:nvPr>
        </p:nvSpPr>
        <p:spPr/>
        <p:txBody>
          <a:bodyPr/>
          <a:lstStyle/>
          <a:p>
            <a:fld id="{980F912E-2BED-C845-B726-59FF6FEF6125}" type="slidenum">
              <a:rPr lang="de-DE" smtClean="0"/>
              <a:t>21</a:t>
            </a:fld>
            <a:endParaRPr lang="de-DE"/>
          </a:p>
        </p:txBody>
      </p:sp>
    </p:spTree>
    <p:extLst>
      <p:ext uri="{BB962C8B-B14F-4D97-AF65-F5344CB8AC3E}">
        <p14:creationId xmlns:p14="http://schemas.microsoft.com/office/powerpoint/2010/main" val="250573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Modul 3 – Im Berufsleben kannst du einen Beitrag leisten</a:t>
            </a:r>
          </a:p>
          <a:p>
            <a:endParaRPr lang="de-CH" dirty="0"/>
          </a:p>
        </p:txBody>
      </p:sp>
      <p:sp>
        <p:nvSpPr>
          <p:cNvPr id="4" name="Foliennummernplatzhalter 3"/>
          <p:cNvSpPr>
            <a:spLocks noGrp="1"/>
          </p:cNvSpPr>
          <p:nvPr>
            <p:ph type="sldNum" sz="quarter" idx="5"/>
          </p:nvPr>
        </p:nvSpPr>
        <p:spPr/>
        <p:txBody>
          <a:bodyPr/>
          <a:lstStyle/>
          <a:p>
            <a:fld id="{980F912E-2BED-C845-B726-59FF6FEF6125}" type="slidenum">
              <a:rPr lang="de-DE" smtClean="0"/>
              <a:t>23</a:t>
            </a:fld>
            <a:endParaRPr lang="de-DE"/>
          </a:p>
        </p:txBody>
      </p:sp>
    </p:spTree>
    <p:extLst>
      <p:ext uri="{BB962C8B-B14F-4D97-AF65-F5344CB8AC3E}">
        <p14:creationId xmlns:p14="http://schemas.microsoft.com/office/powerpoint/2010/main" val="1991324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a:t>
            </a:r>
            <a:r>
              <a:rPr lang="de-CH" dirty="0" err="1"/>
              <a:t>SuS</a:t>
            </a:r>
            <a:r>
              <a:rPr lang="de-CH" dirty="0"/>
              <a:t> können ihre Ideen für nachhaltiges</a:t>
            </a:r>
            <a:r>
              <a:rPr lang="de-CH" baseline="0" dirty="0"/>
              <a:t> Handeln in ihrem zukünftigen Beruf</a:t>
            </a:r>
            <a:r>
              <a:rPr lang="de-CH" dirty="0"/>
              <a:t> als Vision</a:t>
            </a:r>
            <a:r>
              <a:rPr lang="de-CH" baseline="0" dirty="0"/>
              <a:t> (in Form eines Zeitungsartikels, eines Wochenberichts oder eines Werbeplakats) gestalten. Das Dokument «</a:t>
            </a:r>
            <a:r>
              <a:rPr lang="de-CH" baseline="0" dirty="0" err="1"/>
              <a:t>D_Zukunftsvision</a:t>
            </a:r>
            <a:r>
              <a:rPr lang="de-CH" baseline="0" dirty="0"/>
              <a:t>» auf der Dokumentenplattform gibt Hinweise zur Umsetzung.</a:t>
            </a:r>
            <a:endParaRPr lang="de-CH" dirty="0"/>
          </a:p>
        </p:txBody>
      </p:sp>
      <p:sp>
        <p:nvSpPr>
          <p:cNvPr id="4" name="Foliennummernplatzhalter 3"/>
          <p:cNvSpPr>
            <a:spLocks noGrp="1"/>
          </p:cNvSpPr>
          <p:nvPr>
            <p:ph type="sldNum" sz="quarter" idx="10"/>
          </p:nvPr>
        </p:nvSpPr>
        <p:spPr/>
        <p:txBody>
          <a:bodyPr/>
          <a:lstStyle/>
          <a:p>
            <a:fld id="{FA8FC58A-B125-3F4E-9403-B3BBA62E09B0}" type="slidenum">
              <a:rPr lang="de-DE" smtClean="0"/>
              <a:t>26</a:t>
            </a:fld>
            <a:endParaRPr lang="de-DE"/>
          </a:p>
        </p:txBody>
      </p:sp>
    </p:spTree>
    <p:extLst>
      <p:ext uri="{BB962C8B-B14F-4D97-AF65-F5344CB8AC3E}">
        <p14:creationId xmlns:p14="http://schemas.microsoft.com/office/powerpoint/2010/main" val="392441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Nach allen Überlegungen dieses Lernmoduls kann eine erneute Einschätzung der eigenen Wirkung – insbesondere auch mit der Perspektive «im Beruf» – gemacht werden. Einschätzungsfragen: </a:t>
            </a:r>
          </a:p>
          <a:p>
            <a:pPr marL="342900" lvl="0" indent="-342900">
              <a:lnSpc>
                <a:spcPct val="115000"/>
              </a:lnSpc>
              <a:buFont typeface="Arial" panose="020B0604020202020204" pitchFamily="34" charset="0"/>
              <a:buChar char="-"/>
            </a:pPr>
            <a:r>
              <a:rPr lang="de-CH" sz="1800" spc="20" dirty="0">
                <a:effectLst/>
                <a:latin typeface="Arial" panose="020B0604020202020204" pitchFamily="34" charset="0"/>
                <a:ea typeface="MS PGothic" panose="020B0600070205080204" pitchFamily="34" charset="-128"/>
                <a:cs typeface="Times New Roman" panose="02020603050405020304" pitchFamily="18" charset="0"/>
              </a:rPr>
              <a:t>Der Klimawandel lässt sich aufhalten. </a:t>
            </a:r>
          </a:p>
          <a:p>
            <a:pPr marL="342900" lvl="0" indent="-342900">
              <a:lnSpc>
                <a:spcPct val="115000"/>
              </a:lnSpc>
              <a:buFont typeface="Arial" panose="020B0604020202020204" pitchFamily="34" charset="0"/>
              <a:buChar char="-"/>
            </a:pPr>
            <a:r>
              <a:rPr lang="de-CH" sz="1800" spc="20" dirty="0">
                <a:effectLst/>
                <a:latin typeface="Arial" panose="020B0604020202020204" pitchFamily="34" charset="0"/>
                <a:ea typeface="MS PGothic" panose="020B0600070205080204" pitchFamily="34" charset="-128"/>
                <a:cs typeface="Times New Roman" panose="02020603050405020304" pitchFamily="18" charset="0"/>
              </a:rPr>
              <a:t>Ich kann etwas zum Klimaschutz beitragen. </a:t>
            </a:r>
          </a:p>
          <a:p>
            <a:pPr marL="342900" lvl="0" indent="-342900">
              <a:lnSpc>
                <a:spcPct val="115000"/>
              </a:lnSpc>
              <a:spcAft>
                <a:spcPts val="1000"/>
              </a:spcAft>
              <a:buFont typeface="Arial" panose="020B0604020202020204" pitchFamily="34" charset="0"/>
              <a:buChar char="-"/>
            </a:pPr>
            <a:r>
              <a:rPr lang="de-CH" sz="1800" spc="20" dirty="0">
                <a:effectLst/>
                <a:latin typeface="Arial" panose="020B0604020202020204" pitchFamily="34" charset="0"/>
                <a:ea typeface="MS PGothic" panose="020B0600070205080204" pitchFamily="34" charset="-128"/>
                <a:cs typeface="Times New Roman" panose="02020603050405020304" pitchFamily="18" charset="0"/>
              </a:rPr>
              <a:t>Falls Ich könnte, würde ich gerne etwas zum Klimaschutz beitragen. </a:t>
            </a:r>
          </a:p>
          <a:p>
            <a:endParaRPr lang="de-CH" dirty="0"/>
          </a:p>
        </p:txBody>
      </p:sp>
      <p:sp>
        <p:nvSpPr>
          <p:cNvPr id="4" name="Foliennummernplatzhalter 3"/>
          <p:cNvSpPr>
            <a:spLocks noGrp="1"/>
          </p:cNvSpPr>
          <p:nvPr>
            <p:ph type="sldNum" sz="quarter" idx="5"/>
          </p:nvPr>
        </p:nvSpPr>
        <p:spPr/>
        <p:txBody>
          <a:bodyPr/>
          <a:lstStyle/>
          <a:p>
            <a:fld id="{980F912E-2BED-C845-B726-59FF6FEF6125}" type="slidenum">
              <a:rPr lang="de-DE" smtClean="0"/>
              <a:t>27</a:t>
            </a:fld>
            <a:endParaRPr lang="de-DE"/>
          </a:p>
        </p:txBody>
      </p:sp>
    </p:spTree>
    <p:extLst>
      <p:ext uri="{BB962C8B-B14F-4D97-AF65-F5344CB8AC3E}">
        <p14:creationId xmlns:p14="http://schemas.microsoft.com/office/powerpoint/2010/main" val="2021738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Anhand dieser 4 Werdegänge kann aufgezeigt werden, dass Klima- und Umweltschutz nicht am Tag eins beginnen muss. Es kann zu jedem Zeitpunkt und im gewünschten Umfang miteinbezogen werden. </a:t>
            </a:r>
          </a:p>
        </p:txBody>
      </p:sp>
      <p:sp>
        <p:nvSpPr>
          <p:cNvPr id="4" name="Foliennummernplatzhalter 3"/>
          <p:cNvSpPr>
            <a:spLocks noGrp="1"/>
          </p:cNvSpPr>
          <p:nvPr>
            <p:ph type="sldNum" sz="quarter" idx="5"/>
          </p:nvPr>
        </p:nvSpPr>
        <p:spPr/>
        <p:txBody>
          <a:bodyPr/>
          <a:lstStyle/>
          <a:p>
            <a:fld id="{980F912E-2BED-C845-B726-59FF6FEF6125}" type="slidenum">
              <a:rPr lang="de-DE" smtClean="0"/>
              <a:t>29</a:t>
            </a:fld>
            <a:endParaRPr lang="de-DE"/>
          </a:p>
        </p:txBody>
      </p:sp>
    </p:spTree>
    <p:extLst>
      <p:ext uri="{BB962C8B-B14F-4D97-AF65-F5344CB8AC3E}">
        <p14:creationId xmlns:p14="http://schemas.microsoft.com/office/powerpoint/2010/main" val="2752390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spc="20" dirty="0">
                <a:effectLst/>
                <a:latin typeface="Arial" panose="020B0604020202020204" pitchFamily="34" charset="0"/>
                <a:ea typeface="MS PGothic" panose="020B0600070205080204" pitchFamily="34" charset="-128"/>
                <a:cs typeface="Times New Roman" panose="02020603050405020304" pitchFamily="18" charset="0"/>
              </a:rPr>
              <a:t>Mit dem Zusammenfügen der Teile ergibt sich ein grosses Ganzes. Das bedeutet, jeder und jede kann einen kleinen (oder grossen) Beitrag leisten, um schlussendlich eine lebenswerten, umwelt- und klimafreundlichen Welt zu schaffen. </a:t>
            </a:r>
            <a:endParaRPr lang="de-CH" dirty="0"/>
          </a:p>
        </p:txBody>
      </p:sp>
      <p:sp>
        <p:nvSpPr>
          <p:cNvPr id="4" name="Foliennummernplatzhalter 3"/>
          <p:cNvSpPr>
            <a:spLocks noGrp="1"/>
          </p:cNvSpPr>
          <p:nvPr>
            <p:ph type="sldNum" sz="quarter" idx="5"/>
          </p:nvPr>
        </p:nvSpPr>
        <p:spPr/>
        <p:txBody>
          <a:bodyPr/>
          <a:lstStyle/>
          <a:p>
            <a:fld id="{980F912E-2BED-C845-B726-59FF6FEF6125}" type="slidenum">
              <a:rPr lang="de-DE" smtClean="0"/>
              <a:t>30</a:t>
            </a:fld>
            <a:endParaRPr lang="de-DE"/>
          </a:p>
        </p:txBody>
      </p:sp>
    </p:spTree>
    <p:extLst>
      <p:ext uri="{BB962C8B-B14F-4D97-AF65-F5344CB8AC3E}">
        <p14:creationId xmlns:p14="http://schemas.microsoft.com/office/powerpoint/2010/main" val="4262985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Synthese 1: Was habt ihr in diesen Lektionen</a:t>
            </a:r>
            <a:r>
              <a:rPr lang="de-CH" baseline="0" dirty="0"/>
              <a:t> gelernt/entdeckt?</a:t>
            </a:r>
            <a:br>
              <a:rPr lang="de-CH" dirty="0"/>
            </a:br>
            <a:br>
              <a:rPr lang="de-CH" dirty="0"/>
            </a:br>
            <a:r>
              <a:rPr lang="de-CH" dirty="0" err="1"/>
              <a:t>Synthese</a:t>
            </a:r>
            <a:r>
              <a:rPr lang="de-CH" dirty="0"/>
              <a:t> 2: Was</a:t>
            </a:r>
            <a:r>
              <a:rPr lang="de-CH" baseline="0" dirty="0"/>
              <a:t> bedeuten die Puzzleteile? -&gt; alle Beiträge zusammen ergeben Klimaschutz / nachhaltige Entwicklung</a:t>
            </a:r>
            <a:endParaRPr lang="de-CH" dirty="0"/>
          </a:p>
        </p:txBody>
      </p:sp>
      <p:sp>
        <p:nvSpPr>
          <p:cNvPr id="4" name="Foliennummernplatzhalter 3"/>
          <p:cNvSpPr>
            <a:spLocks noGrp="1"/>
          </p:cNvSpPr>
          <p:nvPr>
            <p:ph type="sldNum" sz="quarter" idx="10"/>
          </p:nvPr>
        </p:nvSpPr>
        <p:spPr/>
        <p:txBody>
          <a:bodyPr/>
          <a:lstStyle/>
          <a:p>
            <a:fld id="{980F912E-2BED-C845-B726-59FF6FEF6125}" type="slidenum">
              <a:rPr lang="de-DE" smtClean="0"/>
              <a:t>31</a:t>
            </a:fld>
            <a:endParaRPr lang="de-DE"/>
          </a:p>
        </p:txBody>
      </p:sp>
    </p:spTree>
    <p:extLst>
      <p:ext uri="{BB962C8B-B14F-4D97-AF65-F5344CB8AC3E}">
        <p14:creationId xmlns:p14="http://schemas.microsoft.com/office/powerpoint/2010/main" val="232440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980F912E-2BED-C845-B726-59FF6FEF6125}" type="slidenum">
              <a:rPr lang="de-DE" smtClean="0"/>
              <a:t>3</a:t>
            </a:fld>
            <a:endParaRPr lang="de-DE"/>
          </a:p>
        </p:txBody>
      </p:sp>
    </p:spTree>
    <p:extLst>
      <p:ext uri="{BB962C8B-B14F-4D97-AF65-F5344CB8AC3E}">
        <p14:creationId xmlns:p14="http://schemas.microsoft.com/office/powerpoint/2010/main" val="3795820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https://vimeo.com/300226805</a:t>
            </a:r>
          </a:p>
        </p:txBody>
      </p:sp>
      <p:sp>
        <p:nvSpPr>
          <p:cNvPr id="4" name="Foliennummernplatzhalter 3"/>
          <p:cNvSpPr>
            <a:spLocks noGrp="1"/>
          </p:cNvSpPr>
          <p:nvPr>
            <p:ph type="sldNum" sz="quarter" idx="10"/>
          </p:nvPr>
        </p:nvSpPr>
        <p:spPr/>
        <p:txBody>
          <a:bodyPr/>
          <a:lstStyle/>
          <a:p>
            <a:fld id="{FA8FC58A-B125-3F4E-9403-B3BBA62E09B0}" type="slidenum">
              <a:rPr lang="de-DE" smtClean="0"/>
              <a:t>5</a:t>
            </a:fld>
            <a:endParaRPr lang="de-DE"/>
          </a:p>
        </p:txBody>
      </p:sp>
    </p:spTree>
    <p:extLst>
      <p:ext uri="{BB962C8B-B14F-4D97-AF65-F5344CB8AC3E}">
        <p14:creationId xmlns:p14="http://schemas.microsoft.com/office/powerpoint/2010/main" val="2396640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980F912E-2BED-C845-B726-59FF6FEF6125}" type="slidenum">
              <a:rPr lang="de-DE" smtClean="0"/>
              <a:t>8</a:t>
            </a:fld>
            <a:endParaRPr lang="de-DE"/>
          </a:p>
        </p:txBody>
      </p:sp>
    </p:spTree>
    <p:extLst>
      <p:ext uri="{BB962C8B-B14F-4D97-AF65-F5344CB8AC3E}">
        <p14:creationId xmlns:p14="http://schemas.microsoft.com/office/powerpoint/2010/main" val="2387915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Aus wissenschaftlicher Sicht ist es klar, wie wir den Klimawandel angehen müssen: Wir müssen den Ausstoss von Treibhausgasen reduzieren. Wir starten also heute bei dieser Menge an Ausstoss (Grafik oben links) und müssen bis 2050 auf Null kommen (Grafik bei 2050). Dies nennen wir Absenkpfad. Etwas vereinfacht, können wir dies als Rutschbahn betrachten. Wir müssen mit den Emissionen runterfahren. </a:t>
            </a:r>
          </a:p>
        </p:txBody>
      </p:sp>
      <p:sp>
        <p:nvSpPr>
          <p:cNvPr id="4" name="Foliennummernplatzhalter 3"/>
          <p:cNvSpPr>
            <a:spLocks noGrp="1"/>
          </p:cNvSpPr>
          <p:nvPr>
            <p:ph type="sldNum" sz="quarter" idx="5"/>
          </p:nvPr>
        </p:nvSpPr>
        <p:spPr/>
        <p:txBody>
          <a:bodyPr/>
          <a:lstStyle/>
          <a:p>
            <a:fld id="{980F912E-2BED-C845-B726-59FF6FEF6125}" type="slidenum">
              <a:rPr lang="de-DE" smtClean="0"/>
              <a:t>12</a:t>
            </a:fld>
            <a:endParaRPr lang="de-DE"/>
          </a:p>
        </p:txBody>
      </p:sp>
    </p:spTree>
    <p:extLst>
      <p:ext uri="{BB962C8B-B14F-4D97-AF65-F5344CB8AC3E}">
        <p14:creationId xmlns:p14="http://schemas.microsoft.com/office/powerpoint/2010/main" val="1639576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sind drei Bilder, die unsere drei Möglichkeiten von Wirkung oder Beitrag zu Klima-/Umweltschutz symbolisieren. </a:t>
            </a:r>
          </a:p>
          <a:p>
            <a:pPr marL="228600" indent="-228600">
              <a:buAutoNum type="arabicPeriod"/>
            </a:pPr>
            <a:r>
              <a:rPr lang="de-CH" dirty="0"/>
              <a:t>Persönliches Verhalten (Essen, Reisen, Konsumieren usw.)</a:t>
            </a:r>
          </a:p>
          <a:p>
            <a:pPr marL="228600" indent="-228600">
              <a:buAutoNum type="arabicPeriod"/>
            </a:pPr>
            <a:r>
              <a:rPr lang="de-CH" dirty="0"/>
              <a:t>Im Beruf (darum geht es in diesem Modul)</a:t>
            </a:r>
          </a:p>
          <a:p>
            <a:pPr marL="228600" indent="-228600">
              <a:buAutoNum type="arabicPeriod"/>
            </a:pPr>
            <a:r>
              <a:rPr lang="de-CH" dirty="0"/>
              <a:t>Politik und Gesellschaft (Wählen, Diskussionen, Engagement)</a:t>
            </a:r>
          </a:p>
        </p:txBody>
      </p:sp>
      <p:sp>
        <p:nvSpPr>
          <p:cNvPr id="4" name="Foliennummernplatzhalter 3"/>
          <p:cNvSpPr>
            <a:spLocks noGrp="1"/>
          </p:cNvSpPr>
          <p:nvPr>
            <p:ph type="sldNum" sz="quarter" idx="5"/>
          </p:nvPr>
        </p:nvSpPr>
        <p:spPr/>
        <p:txBody>
          <a:bodyPr/>
          <a:lstStyle/>
          <a:p>
            <a:fld id="{980F912E-2BED-C845-B726-59FF6FEF6125}" type="slidenum">
              <a:rPr lang="de-DE" smtClean="0"/>
              <a:t>13</a:t>
            </a:fld>
            <a:endParaRPr lang="de-DE"/>
          </a:p>
        </p:txBody>
      </p:sp>
    </p:spTree>
    <p:extLst>
      <p:ext uri="{BB962C8B-B14F-4D97-AF65-F5344CB8AC3E}">
        <p14:creationId xmlns:p14="http://schemas.microsoft.com/office/powerpoint/2010/main" val="3240415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diesen sechs Bereichen entstehen am meisten Umweltprobleme (insbesondere Treibhausgasemissionen). Gemeinsam finden wir sie heraus. </a:t>
            </a:r>
          </a:p>
        </p:txBody>
      </p:sp>
      <p:sp>
        <p:nvSpPr>
          <p:cNvPr id="4" name="Foliennummernplatzhalter 3"/>
          <p:cNvSpPr>
            <a:spLocks noGrp="1"/>
          </p:cNvSpPr>
          <p:nvPr>
            <p:ph type="sldNum" sz="quarter" idx="5"/>
          </p:nvPr>
        </p:nvSpPr>
        <p:spPr/>
        <p:txBody>
          <a:bodyPr/>
          <a:lstStyle/>
          <a:p>
            <a:fld id="{980F912E-2BED-C845-B726-59FF6FEF6125}" type="slidenum">
              <a:rPr lang="de-DE" smtClean="0"/>
              <a:t>15</a:t>
            </a:fld>
            <a:endParaRPr lang="de-DE"/>
          </a:p>
        </p:txBody>
      </p:sp>
    </p:spTree>
    <p:extLst>
      <p:ext uri="{BB962C8B-B14F-4D97-AF65-F5344CB8AC3E}">
        <p14:creationId xmlns:p14="http://schemas.microsoft.com/office/powerpoint/2010/main" val="3216224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Konkret kann man das am Beispiel Gebäude genau betrachten. Was entstehen für Umweltprobleme?</a:t>
            </a:r>
          </a:p>
          <a:p>
            <a:r>
              <a:rPr lang="de-CH" dirty="0"/>
              <a:t>Lösungsvorschläge: </a:t>
            </a:r>
          </a:p>
          <a:p>
            <a:pPr marL="171450" indent="-171450">
              <a:buFontTx/>
              <a:buChar char="-"/>
            </a:pPr>
            <a:r>
              <a:rPr lang="de-CH" dirty="0"/>
              <a:t>Energieintensives Material (Beton)</a:t>
            </a:r>
          </a:p>
          <a:p>
            <a:pPr marL="171450" indent="-171450">
              <a:buFontTx/>
              <a:buChar char="-"/>
            </a:pPr>
            <a:r>
              <a:rPr lang="de-CH" dirty="0"/>
              <a:t>Schlechte Isolation</a:t>
            </a:r>
          </a:p>
          <a:p>
            <a:pPr marL="171450" indent="-171450">
              <a:buFontTx/>
              <a:buChar char="-"/>
            </a:pPr>
            <a:r>
              <a:rPr lang="de-CH" dirty="0"/>
              <a:t>Alte Heizung</a:t>
            </a:r>
          </a:p>
          <a:p>
            <a:pPr marL="171450" indent="-171450">
              <a:buFontTx/>
              <a:buChar char="-"/>
            </a:pPr>
            <a:r>
              <a:rPr lang="de-CH" dirty="0"/>
              <a:t>Kaum begrünt</a:t>
            </a:r>
          </a:p>
          <a:p>
            <a:pPr marL="171450" indent="-171450">
              <a:buFontTx/>
              <a:buChar char="-"/>
            </a:pPr>
            <a:r>
              <a:rPr lang="de-CH" dirty="0"/>
              <a:t>Fragwürdige Energieversorgung</a:t>
            </a:r>
          </a:p>
          <a:p>
            <a:pPr marL="171450" indent="-171450">
              <a:buFontTx/>
              <a:buChar char="-"/>
            </a:pPr>
            <a:r>
              <a:rPr lang="de-CH" dirty="0"/>
              <a:t>Wenig Lebensqualität</a:t>
            </a:r>
          </a:p>
          <a:p>
            <a:pPr marL="171450" indent="-171450">
              <a:buFontTx/>
              <a:buChar char="-"/>
            </a:pPr>
            <a:r>
              <a:rPr lang="de-CH" dirty="0"/>
              <a:t>Veraltete (ineffiziente) Gebäudetechnik</a:t>
            </a:r>
          </a:p>
          <a:p>
            <a:pPr marL="171450" indent="-171450">
              <a:buFontTx/>
              <a:buChar char="-"/>
            </a:pPr>
            <a:r>
              <a:rPr lang="de-CH" dirty="0"/>
              <a:t>Anfällig auf Schäden, darum Reparaturintensiv. </a:t>
            </a:r>
          </a:p>
          <a:p>
            <a:pPr marL="171450" indent="-171450">
              <a:buFontTx/>
              <a:buChar char="-"/>
            </a:pPr>
            <a:r>
              <a:rPr lang="de-CH" dirty="0"/>
              <a:t>Etc.</a:t>
            </a:r>
          </a:p>
        </p:txBody>
      </p:sp>
      <p:sp>
        <p:nvSpPr>
          <p:cNvPr id="4" name="Foliennummernplatzhalter 3"/>
          <p:cNvSpPr>
            <a:spLocks noGrp="1"/>
          </p:cNvSpPr>
          <p:nvPr>
            <p:ph type="sldNum" sz="quarter" idx="5"/>
          </p:nvPr>
        </p:nvSpPr>
        <p:spPr/>
        <p:txBody>
          <a:bodyPr/>
          <a:lstStyle/>
          <a:p>
            <a:fld id="{980F912E-2BED-C845-B726-59FF6FEF6125}" type="slidenum">
              <a:rPr lang="de-DE" smtClean="0"/>
              <a:t>16</a:t>
            </a:fld>
            <a:endParaRPr lang="de-DE"/>
          </a:p>
        </p:txBody>
      </p:sp>
    </p:spTree>
    <p:extLst>
      <p:ext uri="{BB962C8B-B14F-4D97-AF65-F5344CB8AC3E}">
        <p14:creationId xmlns:p14="http://schemas.microsoft.com/office/powerpoint/2010/main" val="250197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Ein Gebäude kann aber auch so aussehen. Darin enthalten sind (mehr oder weniger Sichtbar) viele Lösungen. Welche könnten das sein?</a:t>
            </a:r>
          </a:p>
          <a:p>
            <a:r>
              <a:rPr lang="de-CH" dirty="0"/>
              <a:t>Lösungsvorschläge: </a:t>
            </a:r>
          </a:p>
          <a:p>
            <a:pPr marL="171450" indent="-171450">
              <a:buFontTx/>
              <a:buChar char="-"/>
            </a:pPr>
            <a:r>
              <a:rPr lang="de-CH" dirty="0"/>
              <a:t>Nachhaltige Materialien (z.B. Holz)</a:t>
            </a:r>
          </a:p>
          <a:p>
            <a:pPr marL="171450" indent="-171450">
              <a:buFontTx/>
              <a:buChar char="-"/>
            </a:pPr>
            <a:r>
              <a:rPr lang="de-CH" dirty="0"/>
              <a:t>Gutes Gebäudeklima durch Begrünung</a:t>
            </a:r>
          </a:p>
          <a:p>
            <a:pPr marL="171450" indent="-171450">
              <a:buFontTx/>
              <a:buChar char="-"/>
            </a:pPr>
            <a:r>
              <a:rPr lang="de-CH" dirty="0"/>
              <a:t>Moderne Energieversorgung (Solaranlagen)</a:t>
            </a:r>
          </a:p>
          <a:p>
            <a:pPr marL="171450" indent="-171450">
              <a:buFontTx/>
              <a:buChar char="-"/>
            </a:pPr>
            <a:r>
              <a:rPr lang="de-CH" dirty="0"/>
              <a:t>Sinnvolle Raumaufteilung</a:t>
            </a:r>
          </a:p>
          <a:p>
            <a:pPr marL="171450" indent="-171450">
              <a:buFontTx/>
              <a:buChar char="-"/>
            </a:pPr>
            <a:r>
              <a:rPr lang="de-CH" dirty="0"/>
              <a:t>Effiziente Gebäudetechnik</a:t>
            </a:r>
          </a:p>
          <a:p>
            <a:pPr marL="171450" indent="-171450">
              <a:buFontTx/>
              <a:buChar char="-"/>
            </a:pPr>
            <a:r>
              <a:rPr lang="de-CH" dirty="0" err="1"/>
              <a:t>Rezyklierbare</a:t>
            </a:r>
            <a:r>
              <a:rPr lang="de-CH" dirty="0"/>
              <a:t> Materialien</a:t>
            </a:r>
          </a:p>
          <a:p>
            <a:pPr marL="171450" indent="-171450">
              <a:buFontTx/>
              <a:buChar char="-"/>
            </a:pPr>
            <a:r>
              <a:rPr lang="de-CH" dirty="0"/>
              <a:t>Hohe Lebensqualität</a:t>
            </a:r>
          </a:p>
          <a:p>
            <a:pPr marL="171450" indent="-171450">
              <a:buFontTx/>
              <a:buChar char="-"/>
            </a:pPr>
            <a:r>
              <a:rPr lang="de-CH" dirty="0"/>
              <a:t>Wohnen und Arbeiten nahe beieinander</a:t>
            </a:r>
          </a:p>
          <a:p>
            <a:pPr marL="171450" indent="-171450">
              <a:buFontTx/>
              <a:buChar char="-"/>
            </a:pPr>
            <a:r>
              <a:rPr lang="de-CH" dirty="0"/>
              <a:t>Etc.</a:t>
            </a:r>
          </a:p>
        </p:txBody>
      </p:sp>
      <p:sp>
        <p:nvSpPr>
          <p:cNvPr id="4" name="Foliennummernplatzhalter 3"/>
          <p:cNvSpPr>
            <a:spLocks noGrp="1"/>
          </p:cNvSpPr>
          <p:nvPr>
            <p:ph type="sldNum" sz="quarter" idx="5"/>
          </p:nvPr>
        </p:nvSpPr>
        <p:spPr/>
        <p:txBody>
          <a:bodyPr/>
          <a:lstStyle/>
          <a:p>
            <a:fld id="{980F912E-2BED-C845-B726-59FF6FEF6125}" type="slidenum">
              <a:rPr lang="de-DE" smtClean="0"/>
              <a:t>17</a:t>
            </a:fld>
            <a:endParaRPr lang="de-DE"/>
          </a:p>
        </p:txBody>
      </p:sp>
    </p:spTree>
    <p:extLst>
      <p:ext uri="{BB962C8B-B14F-4D97-AF65-F5344CB8AC3E}">
        <p14:creationId xmlns:p14="http://schemas.microsoft.com/office/powerpoint/2010/main" val="1888260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icture_Content">
    <p:spTree>
      <p:nvGrpSpPr>
        <p:cNvPr id="1" name=""/>
        <p:cNvGrpSpPr/>
        <p:nvPr/>
      </p:nvGrpSpPr>
      <p:grpSpPr>
        <a:xfrm>
          <a:off x="0" y="0"/>
          <a:ext cx="0" cy="0"/>
          <a:chOff x="0" y="0"/>
          <a:chExt cx="0" cy="0"/>
        </a:xfrm>
      </p:grpSpPr>
      <p:sp>
        <p:nvSpPr>
          <p:cNvPr id="5" name="Bildplatzhalter 6"/>
          <p:cNvSpPr>
            <a:spLocks noGrp="1"/>
          </p:cNvSpPr>
          <p:nvPr>
            <p:ph type="pic" sz="quarter" idx="10" hasCustomPrompt="1"/>
          </p:nvPr>
        </p:nvSpPr>
        <p:spPr>
          <a:xfrm>
            <a:off x="0" y="0"/>
            <a:ext cx="6096000" cy="6858001"/>
          </a:xfrm>
        </p:spPr>
        <p:txBody>
          <a:bodyPr/>
          <a:lstStyle>
            <a:lvl1pPr>
              <a:defRPr>
                <a:latin typeface="+mn-lt"/>
              </a:defRPr>
            </a:lvl1pPr>
          </a:lstStyle>
          <a:p>
            <a:r>
              <a:rPr lang="de-DE" dirty="0"/>
              <a:t>Picture</a:t>
            </a:r>
          </a:p>
        </p:txBody>
      </p:sp>
      <p:sp>
        <p:nvSpPr>
          <p:cNvPr id="6" name="Textplatzhalter 9"/>
          <p:cNvSpPr>
            <a:spLocks noGrp="1"/>
          </p:cNvSpPr>
          <p:nvPr>
            <p:ph type="body" sz="quarter" idx="16"/>
          </p:nvPr>
        </p:nvSpPr>
        <p:spPr>
          <a:xfrm>
            <a:off x="6326337" y="1287463"/>
            <a:ext cx="5470072" cy="4982707"/>
          </a:xfrm>
        </p:spPr>
        <p:txBody>
          <a:bodyPr>
            <a:normAutofit/>
          </a:bodyPr>
          <a:lstStyle>
            <a:lvl1pPr marL="228600" indent="-228600">
              <a:lnSpc>
                <a:spcPct val="120000"/>
              </a:lnSpc>
              <a:spcBef>
                <a:spcPts val="0"/>
              </a:spcBef>
              <a:buClr>
                <a:schemeClr val="accent5"/>
              </a:buClr>
              <a:buFont typeface="Arial" charset="0"/>
              <a:buChar char="•"/>
              <a:defRPr sz="3200" b="0" i="0">
                <a:solidFill>
                  <a:schemeClr val="tx1"/>
                </a:solidFill>
                <a:latin typeface="Arial" charset="0"/>
                <a:ea typeface="Arial" charset="0"/>
                <a:cs typeface="Arial" charset="0"/>
              </a:defRPr>
            </a:lvl1pPr>
            <a:lvl2pPr marL="685800" indent="-228600">
              <a:lnSpc>
                <a:spcPct val="120000"/>
              </a:lnSpc>
              <a:spcBef>
                <a:spcPts val="0"/>
              </a:spcBef>
              <a:buClr>
                <a:schemeClr val="accent5"/>
              </a:buClr>
              <a:buFont typeface="Arial" charset="0"/>
              <a:buChar char="•"/>
              <a:defRPr sz="2800" b="0" i="0">
                <a:solidFill>
                  <a:schemeClr val="tx1"/>
                </a:solidFill>
                <a:latin typeface="Arial" charset="0"/>
                <a:ea typeface="Arial" charset="0"/>
                <a:cs typeface="Arial" charset="0"/>
              </a:defRPr>
            </a:lvl2pPr>
            <a:lvl3pPr marL="1143000" indent="-228600">
              <a:lnSpc>
                <a:spcPct val="120000"/>
              </a:lnSpc>
              <a:spcBef>
                <a:spcPts val="0"/>
              </a:spcBef>
              <a:buClr>
                <a:schemeClr val="accent5"/>
              </a:buClr>
              <a:buFont typeface="Arial" charset="0"/>
              <a:buChar char="•"/>
              <a:defRPr sz="2400" b="0" i="0">
                <a:solidFill>
                  <a:schemeClr val="tx1"/>
                </a:solidFill>
                <a:latin typeface="Arial" charset="0"/>
                <a:ea typeface="Arial" charset="0"/>
                <a:cs typeface="Arial" charset="0"/>
              </a:defRPr>
            </a:lvl3pPr>
            <a:lvl4pPr>
              <a:defRPr b="0" i="0">
                <a:latin typeface="Frutiger LT Com 45 Light" charset="0"/>
                <a:ea typeface="Frutiger LT Com 45 Light" charset="0"/>
                <a:cs typeface="Frutiger LT Com 45 Light" charset="0"/>
              </a:defRPr>
            </a:lvl4pPr>
            <a:lvl5pPr>
              <a:defRPr b="0" i="0">
                <a:latin typeface="Frutiger LT Com 45 Light" charset="0"/>
                <a:ea typeface="Frutiger LT Com 45 Light" charset="0"/>
                <a:cs typeface="Frutiger LT Com 45 Light" charset="0"/>
              </a:defRPr>
            </a:lvl5pPr>
          </a:lstStyle>
          <a:p>
            <a:pPr lvl="0"/>
            <a:r>
              <a:rPr lang="de-DE"/>
              <a:t>Textmasterformat bearbeiten</a:t>
            </a:r>
          </a:p>
          <a:p>
            <a:pPr lvl="1"/>
            <a:r>
              <a:rPr lang="de-DE"/>
              <a:t>Zweite Ebene</a:t>
            </a:r>
          </a:p>
          <a:p>
            <a:pPr lvl="2"/>
            <a:r>
              <a:rPr lang="de-DE"/>
              <a:t>Dritte Ebene</a:t>
            </a:r>
          </a:p>
        </p:txBody>
      </p:sp>
      <p:sp>
        <p:nvSpPr>
          <p:cNvPr id="8" name="Textplatzhalter 9"/>
          <p:cNvSpPr>
            <a:spLocks noGrp="1"/>
          </p:cNvSpPr>
          <p:nvPr>
            <p:ph type="body" sz="quarter" idx="13" hasCustomPrompt="1"/>
          </p:nvPr>
        </p:nvSpPr>
        <p:spPr>
          <a:xfrm>
            <a:off x="6326337" y="182622"/>
            <a:ext cx="5470072" cy="508000"/>
          </a:xfrm>
        </p:spPr>
        <p:txBody>
          <a:bodyPr>
            <a:noAutofit/>
          </a:bodyPr>
          <a:lstStyle>
            <a:lvl1pPr marL="0" indent="0">
              <a:lnSpc>
                <a:spcPct val="100000"/>
              </a:lnSpc>
              <a:buFont typeface="Arial" charset="0"/>
              <a:buNone/>
              <a:defRPr lang="de-DE" sz="3200" b="1" i="0" kern="1200" baseline="0" dirty="0" smtClean="0">
                <a:solidFill>
                  <a:srgbClr val="5BC5F2"/>
                </a:solidFill>
                <a:latin typeface="Arial" charset="0"/>
                <a:ea typeface="Arial" charset="0"/>
                <a:cs typeface="Arial" charset="0"/>
              </a:defRPr>
            </a:lvl1pPr>
            <a:lvl2pPr marL="457200" indent="0">
              <a:buNone/>
              <a:defRPr sz="1800" b="0" i="0">
                <a:solidFill>
                  <a:srgbClr val="004D90"/>
                </a:solidFill>
                <a:latin typeface="Frutiger LT Com 45 Light" charset="0"/>
                <a:ea typeface="Frutiger LT Com 45 Light" charset="0"/>
                <a:cs typeface="Frutiger LT Com 45 Light" charset="0"/>
              </a:defRPr>
            </a:lvl2pPr>
          </a:lstStyle>
          <a:p>
            <a:pPr lvl="0"/>
            <a:r>
              <a:rPr lang="de-DE" dirty="0"/>
              <a:t>Titel</a:t>
            </a:r>
          </a:p>
        </p:txBody>
      </p:sp>
      <p:sp>
        <p:nvSpPr>
          <p:cNvPr id="9" name="Textplatzhalter 2"/>
          <p:cNvSpPr>
            <a:spLocks noGrp="1"/>
          </p:cNvSpPr>
          <p:nvPr>
            <p:ph type="body" sz="quarter" idx="15" hasCustomPrompt="1"/>
          </p:nvPr>
        </p:nvSpPr>
        <p:spPr>
          <a:xfrm>
            <a:off x="6325883" y="640336"/>
            <a:ext cx="5470526" cy="442093"/>
          </a:xfrm>
        </p:spPr>
        <p:txBody>
          <a:bodyPr>
            <a:noAutofit/>
          </a:bodyPr>
          <a:lstStyle>
            <a:lvl1pPr marL="0" indent="0">
              <a:buNone/>
              <a:defRPr lang="de-DE" sz="2000" b="0" i="0" kern="1200" noProof="0" dirty="0" smtClean="0">
                <a:solidFill>
                  <a:schemeClr val="tx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DE" dirty="0"/>
              <a:t>Untertitel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unden Logo_DE">
    <p:spTree>
      <p:nvGrpSpPr>
        <p:cNvPr id="1" name=""/>
        <p:cNvGrpSpPr/>
        <p:nvPr/>
      </p:nvGrpSpPr>
      <p:grpSpPr>
        <a:xfrm>
          <a:off x="0" y="0"/>
          <a:ext cx="0" cy="0"/>
          <a:chOff x="0" y="0"/>
          <a:chExt cx="0" cy="0"/>
        </a:xfrm>
      </p:grpSpPr>
      <p:sp>
        <p:nvSpPr>
          <p:cNvPr id="6" name="Rechteck 5"/>
          <p:cNvSpPr/>
          <p:nvPr userDrawn="1"/>
        </p:nvSpPr>
        <p:spPr>
          <a:xfrm>
            <a:off x="6035040" y="0"/>
            <a:ext cx="6156960" cy="68580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latin typeface="Arial" charset="0"/>
              <a:ea typeface="Arial" charset="0"/>
              <a:cs typeface="Arial" charset="0"/>
            </a:endParaRPr>
          </a:p>
        </p:txBody>
      </p:sp>
      <p:pic>
        <p:nvPicPr>
          <p:cNvPr id="7" name="Bild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75780" y="2361462"/>
            <a:ext cx="4279900" cy="1737137"/>
          </a:xfrm>
          <a:prstGeom prst="rect">
            <a:avLst/>
          </a:prstGeom>
        </p:spPr>
      </p:pic>
      <p:sp>
        <p:nvSpPr>
          <p:cNvPr id="9" name="Bildplatzhalter 8"/>
          <p:cNvSpPr>
            <a:spLocks noGrp="1"/>
          </p:cNvSpPr>
          <p:nvPr>
            <p:ph type="pic" sz="quarter" idx="10" hasCustomPrompt="1"/>
          </p:nvPr>
        </p:nvSpPr>
        <p:spPr>
          <a:xfrm>
            <a:off x="625451" y="2408187"/>
            <a:ext cx="4757737" cy="1643685"/>
          </a:xfrm>
        </p:spPr>
        <p:txBody>
          <a:bodyPr/>
          <a:lstStyle>
            <a:lvl1pPr marL="0" indent="0">
              <a:buNone/>
              <a:defRPr/>
            </a:lvl1pPr>
          </a:lstStyle>
          <a:p>
            <a:r>
              <a:rPr lang="de-DE" dirty="0"/>
              <a:t>Logo Kunde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verzeichnis_DE">
    <p:spTree>
      <p:nvGrpSpPr>
        <p:cNvPr id="1" name=""/>
        <p:cNvGrpSpPr/>
        <p:nvPr/>
      </p:nvGrpSpPr>
      <p:grpSpPr>
        <a:xfrm>
          <a:off x="0" y="0"/>
          <a:ext cx="0" cy="0"/>
          <a:chOff x="0" y="0"/>
          <a:chExt cx="0" cy="0"/>
        </a:xfrm>
      </p:grpSpPr>
      <p:sp>
        <p:nvSpPr>
          <p:cNvPr id="10" name="Textplatzhalter 9"/>
          <p:cNvSpPr>
            <a:spLocks noGrp="1"/>
          </p:cNvSpPr>
          <p:nvPr userDrawn="1">
            <p:ph type="body" sz="quarter" idx="10"/>
          </p:nvPr>
        </p:nvSpPr>
        <p:spPr>
          <a:xfrm>
            <a:off x="422729" y="1287464"/>
            <a:ext cx="5027242" cy="3646488"/>
          </a:xfrm>
        </p:spPr>
        <p:txBody>
          <a:bodyPr>
            <a:normAutofit/>
          </a:bodyPr>
          <a:lstStyle>
            <a:lvl1pPr marL="228600" indent="-228600">
              <a:lnSpc>
                <a:spcPct val="120000"/>
              </a:lnSpc>
              <a:spcBef>
                <a:spcPts val="0"/>
              </a:spcBef>
              <a:buClr>
                <a:schemeClr val="accent5"/>
              </a:buClr>
              <a:buFont typeface="Arial" charset="0"/>
              <a:buChar char="•"/>
              <a:defRPr sz="3200" b="0" i="0">
                <a:solidFill>
                  <a:schemeClr val="tx1"/>
                </a:solidFill>
                <a:latin typeface="Arial" charset="0"/>
                <a:ea typeface="Arial" charset="0"/>
                <a:cs typeface="Arial" charset="0"/>
              </a:defRPr>
            </a:lvl1pPr>
            <a:lvl2pPr marL="685800" indent="-228600">
              <a:lnSpc>
                <a:spcPct val="120000"/>
              </a:lnSpc>
              <a:spcBef>
                <a:spcPts val="0"/>
              </a:spcBef>
              <a:buClr>
                <a:schemeClr val="accent5"/>
              </a:buClr>
              <a:buFont typeface="Arial" charset="0"/>
              <a:buChar char="•"/>
              <a:defRPr sz="2800" b="0" i="0">
                <a:solidFill>
                  <a:schemeClr val="tx1"/>
                </a:solidFill>
                <a:latin typeface="Arial" charset="0"/>
                <a:ea typeface="Arial" charset="0"/>
                <a:cs typeface="Arial" charset="0"/>
              </a:defRPr>
            </a:lvl2pPr>
            <a:lvl3pPr marL="1143000" indent="-228600">
              <a:lnSpc>
                <a:spcPct val="120000"/>
              </a:lnSpc>
              <a:spcBef>
                <a:spcPts val="0"/>
              </a:spcBef>
              <a:buClr>
                <a:schemeClr val="accent5"/>
              </a:buClr>
              <a:buFont typeface="Arial" charset="0"/>
              <a:buChar char="•"/>
              <a:defRPr sz="2400" b="0" i="0">
                <a:solidFill>
                  <a:schemeClr val="tx1"/>
                </a:solidFill>
                <a:latin typeface="Arial" charset="0"/>
                <a:ea typeface="Arial" charset="0"/>
                <a:cs typeface="Arial" charset="0"/>
              </a:defRPr>
            </a:lvl3pPr>
            <a:lvl4pPr>
              <a:defRPr b="0" i="0">
                <a:latin typeface="Frutiger LT Com 45 Light" charset="0"/>
                <a:ea typeface="Frutiger LT Com 45 Light" charset="0"/>
                <a:cs typeface="Frutiger LT Com 45 Light" charset="0"/>
              </a:defRPr>
            </a:lvl4pPr>
            <a:lvl5pPr>
              <a:defRPr b="0" i="0">
                <a:latin typeface="Frutiger LT Com 45 Light" charset="0"/>
                <a:ea typeface="Frutiger LT Com 45 Light" charset="0"/>
                <a:cs typeface="Frutiger LT Com 45 Light" charset="0"/>
              </a:defRPr>
            </a:lvl5pPr>
          </a:lstStyle>
          <a:p>
            <a:pPr lvl="0"/>
            <a:r>
              <a:rPr lang="de-DE" noProof="0"/>
              <a:t>Textmasterformat bearbeiten</a:t>
            </a:r>
          </a:p>
          <a:p>
            <a:pPr lvl="1"/>
            <a:r>
              <a:rPr lang="de-DE" noProof="0"/>
              <a:t>Zweite Ebene</a:t>
            </a:r>
          </a:p>
          <a:p>
            <a:pPr lvl="2"/>
            <a:r>
              <a:rPr lang="de-DE" noProof="0"/>
              <a:t>Dritte Ebene</a:t>
            </a:r>
          </a:p>
        </p:txBody>
      </p:sp>
      <p:sp>
        <p:nvSpPr>
          <p:cNvPr id="34" name="Textplatzhalter 9"/>
          <p:cNvSpPr>
            <a:spLocks noGrp="1"/>
          </p:cNvSpPr>
          <p:nvPr>
            <p:ph type="body" sz="quarter" idx="13" hasCustomPrompt="1"/>
          </p:nvPr>
        </p:nvSpPr>
        <p:spPr>
          <a:xfrm>
            <a:off x="422729" y="155950"/>
            <a:ext cx="11373680" cy="508000"/>
          </a:xfrm>
        </p:spPr>
        <p:txBody>
          <a:bodyPr>
            <a:noAutofit/>
          </a:bodyPr>
          <a:lstStyle>
            <a:lvl1pPr marL="0" indent="0">
              <a:lnSpc>
                <a:spcPct val="100000"/>
              </a:lnSpc>
              <a:buFont typeface="Arial" charset="0"/>
              <a:buNone/>
              <a:defRPr lang="de-DE" sz="3200" b="1" i="0" kern="1200" baseline="0" dirty="0" smtClean="0">
                <a:solidFill>
                  <a:srgbClr val="5BC5F2"/>
                </a:solidFill>
                <a:latin typeface="Arial" charset="0"/>
                <a:ea typeface="Arial" charset="0"/>
                <a:cs typeface="Arial" charset="0"/>
              </a:defRPr>
            </a:lvl1pPr>
            <a:lvl2pPr marL="457200" indent="0">
              <a:buNone/>
              <a:defRPr sz="1800" b="0" i="0">
                <a:solidFill>
                  <a:srgbClr val="004D90"/>
                </a:solidFill>
                <a:latin typeface="Frutiger LT Com 45 Light" charset="0"/>
                <a:ea typeface="Frutiger LT Com 45 Light" charset="0"/>
                <a:cs typeface="Frutiger LT Com 45 Light" charset="0"/>
              </a:defRPr>
            </a:lvl2pPr>
          </a:lstStyle>
          <a:p>
            <a:pPr lvl="0"/>
            <a:r>
              <a:rPr lang="de-DE" noProof="0" dirty="0" err="1"/>
              <a:t>myclimate</a:t>
            </a:r>
            <a:endParaRPr lang="de-DE" noProof="0" dirty="0"/>
          </a:p>
        </p:txBody>
      </p:sp>
      <p:sp>
        <p:nvSpPr>
          <p:cNvPr id="35" name="Textplatzhalter 2"/>
          <p:cNvSpPr>
            <a:spLocks noGrp="1"/>
          </p:cNvSpPr>
          <p:nvPr>
            <p:ph type="body" sz="quarter" idx="16" hasCustomPrompt="1"/>
          </p:nvPr>
        </p:nvSpPr>
        <p:spPr>
          <a:xfrm>
            <a:off x="422275" y="635808"/>
            <a:ext cx="11374134" cy="442093"/>
          </a:xfrm>
        </p:spPr>
        <p:txBody>
          <a:bodyPr>
            <a:noAutofit/>
          </a:bodyPr>
          <a:lstStyle>
            <a:lvl1pPr marL="0" indent="0">
              <a:buNone/>
              <a:defRPr lang="de-DE" sz="2000" b="0" i="0" kern="1200" noProof="0" dirty="0" smtClean="0">
                <a:solidFill>
                  <a:schemeClr val="tx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DE" noProof="0" dirty="0"/>
              <a:t>Ihr Partner für aktiven Klimaschutz</a:t>
            </a:r>
          </a:p>
        </p:txBody>
      </p:sp>
      <p:pic>
        <p:nvPicPr>
          <p:cNvPr id="5" name="Bildplatzhalter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35675" y="0"/>
            <a:ext cx="6156325" cy="6858000"/>
          </a:xfrm>
          <a:prstGeom prst="rect">
            <a:avLst/>
          </a:prstGeom>
        </p:spPr>
      </p:pic>
      <p:pic>
        <p:nvPicPr>
          <p:cNvPr id="6" name="Bild 5"/>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8380702" y="2758193"/>
            <a:ext cx="1563699" cy="92233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2 Spalten_DE">
    <p:spTree>
      <p:nvGrpSpPr>
        <p:cNvPr id="1" name=""/>
        <p:cNvGrpSpPr/>
        <p:nvPr/>
      </p:nvGrpSpPr>
      <p:grpSpPr>
        <a:xfrm>
          <a:off x="0" y="0"/>
          <a:ext cx="0" cy="0"/>
          <a:chOff x="0" y="0"/>
          <a:chExt cx="0" cy="0"/>
        </a:xfrm>
      </p:grpSpPr>
      <p:sp>
        <p:nvSpPr>
          <p:cNvPr id="4" name="Textplatzhalter 9"/>
          <p:cNvSpPr>
            <a:spLocks noGrp="1"/>
          </p:cNvSpPr>
          <p:nvPr>
            <p:ph type="body" sz="quarter" idx="13" hasCustomPrompt="1"/>
          </p:nvPr>
        </p:nvSpPr>
        <p:spPr>
          <a:xfrm>
            <a:off x="422729" y="182622"/>
            <a:ext cx="11373680" cy="508000"/>
          </a:xfrm>
        </p:spPr>
        <p:txBody>
          <a:bodyPr>
            <a:noAutofit/>
          </a:bodyPr>
          <a:lstStyle>
            <a:lvl1pPr marL="0" indent="0">
              <a:lnSpc>
                <a:spcPct val="100000"/>
              </a:lnSpc>
              <a:buFont typeface="Arial" charset="0"/>
              <a:buNone/>
              <a:defRPr lang="de-DE" sz="3200" b="1" i="0" kern="1200" baseline="0" dirty="0" smtClean="0">
                <a:solidFill>
                  <a:srgbClr val="5BC5F2"/>
                </a:solidFill>
                <a:latin typeface="Arial" charset="0"/>
                <a:ea typeface="Arial" charset="0"/>
                <a:cs typeface="Arial" charset="0"/>
              </a:defRPr>
            </a:lvl1pPr>
            <a:lvl2pPr marL="457200" indent="0">
              <a:buNone/>
              <a:defRPr sz="1800" b="0" i="0">
                <a:solidFill>
                  <a:srgbClr val="004D90"/>
                </a:solidFill>
                <a:latin typeface="Frutiger LT Com 45 Light" charset="0"/>
                <a:ea typeface="Frutiger LT Com 45 Light" charset="0"/>
                <a:cs typeface="Frutiger LT Com 45 Light" charset="0"/>
              </a:defRPr>
            </a:lvl2pPr>
          </a:lstStyle>
          <a:p>
            <a:pPr lvl="0"/>
            <a:r>
              <a:rPr lang="de-DE" dirty="0"/>
              <a:t>Titel</a:t>
            </a:r>
          </a:p>
        </p:txBody>
      </p:sp>
      <p:sp>
        <p:nvSpPr>
          <p:cNvPr id="7" name="Textplatzhalter 9"/>
          <p:cNvSpPr>
            <a:spLocks noGrp="1"/>
          </p:cNvSpPr>
          <p:nvPr>
            <p:ph type="body" sz="quarter" idx="10"/>
          </p:nvPr>
        </p:nvSpPr>
        <p:spPr>
          <a:xfrm>
            <a:off x="422728" y="1287463"/>
            <a:ext cx="5470072" cy="4982707"/>
          </a:xfrm>
        </p:spPr>
        <p:txBody>
          <a:bodyPr>
            <a:normAutofit/>
          </a:bodyPr>
          <a:lstStyle>
            <a:lvl1pPr marL="228600" indent="-228600">
              <a:lnSpc>
                <a:spcPct val="120000"/>
              </a:lnSpc>
              <a:spcBef>
                <a:spcPts val="0"/>
              </a:spcBef>
              <a:buClr>
                <a:schemeClr val="accent5"/>
              </a:buClr>
              <a:buFont typeface="Arial" charset="0"/>
              <a:buChar char="•"/>
              <a:defRPr sz="3200" b="0" i="0">
                <a:solidFill>
                  <a:schemeClr val="tx1"/>
                </a:solidFill>
                <a:latin typeface="Arial" charset="0"/>
                <a:ea typeface="Arial" charset="0"/>
                <a:cs typeface="Arial" charset="0"/>
              </a:defRPr>
            </a:lvl1pPr>
            <a:lvl2pPr marL="685800" indent="-228600">
              <a:lnSpc>
                <a:spcPct val="120000"/>
              </a:lnSpc>
              <a:spcBef>
                <a:spcPts val="0"/>
              </a:spcBef>
              <a:buClr>
                <a:schemeClr val="accent5"/>
              </a:buClr>
              <a:buFont typeface="Arial" charset="0"/>
              <a:buChar char="•"/>
              <a:defRPr sz="2800" b="0" i="0">
                <a:solidFill>
                  <a:schemeClr val="tx1"/>
                </a:solidFill>
                <a:latin typeface="Arial" charset="0"/>
                <a:ea typeface="Arial" charset="0"/>
                <a:cs typeface="Arial" charset="0"/>
              </a:defRPr>
            </a:lvl2pPr>
            <a:lvl3pPr marL="1143000" indent="-228600">
              <a:lnSpc>
                <a:spcPct val="120000"/>
              </a:lnSpc>
              <a:spcBef>
                <a:spcPts val="0"/>
              </a:spcBef>
              <a:buClr>
                <a:schemeClr val="accent5"/>
              </a:buClr>
              <a:buFont typeface="Arial" charset="0"/>
              <a:buChar char="•"/>
              <a:defRPr sz="2400" b="0" i="0">
                <a:solidFill>
                  <a:schemeClr val="tx1"/>
                </a:solidFill>
                <a:latin typeface="Arial" charset="0"/>
                <a:ea typeface="Arial" charset="0"/>
                <a:cs typeface="Arial" charset="0"/>
              </a:defRPr>
            </a:lvl3pPr>
            <a:lvl4pPr>
              <a:defRPr b="0" i="0">
                <a:latin typeface="Frutiger LT Com 45 Light" charset="0"/>
                <a:ea typeface="Frutiger LT Com 45 Light" charset="0"/>
                <a:cs typeface="Frutiger LT Com 45 Light" charset="0"/>
              </a:defRPr>
            </a:lvl4pPr>
            <a:lvl5pPr>
              <a:defRPr b="0" i="0">
                <a:latin typeface="Frutiger LT Com 45 Light" charset="0"/>
                <a:ea typeface="Frutiger LT Com 45 Light" charset="0"/>
                <a:cs typeface="Frutiger LT Com 45 Light" charset="0"/>
              </a:defRPr>
            </a:lvl5pPr>
          </a:lstStyle>
          <a:p>
            <a:pPr lvl="0"/>
            <a:r>
              <a:rPr lang="de-DE"/>
              <a:t>Textmasterformat bearbeiten</a:t>
            </a:r>
          </a:p>
          <a:p>
            <a:pPr lvl="1"/>
            <a:r>
              <a:rPr lang="de-DE"/>
              <a:t>Zweite Ebene</a:t>
            </a:r>
          </a:p>
          <a:p>
            <a:pPr lvl="2"/>
            <a:r>
              <a:rPr lang="de-DE"/>
              <a:t>Dritte Ebene</a:t>
            </a:r>
          </a:p>
        </p:txBody>
      </p:sp>
      <p:sp>
        <p:nvSpPr>
          <p:cNvPr id="8" name="Textplatzhalter 9"/>
          <p:cNvSpPr>
            <a:spLocks noGrp="1"/>
          </p:cNvSpPr>
          <p:nvPr>
            <p:ph type="body" sz="quarter" idx="16"/>
          </p:nvPr>
        </p:nvSpPr>
        <p:spPr>
          <a:xfrm>
            <a:off x="6326337" y="1287463"/>
            <a:ext cx="5470072" cy="4982707"/>
          </a:xfrm>
        </p:spPr>
        <p:txBody>
          <a:bodyPr>
            <a:normAutofit/>
          </a:bodyPr>
          <a:lstStyle>
            <a:lvl1pPr marL="228600" indent="-228600">
              <a:lnSpc>
                <a:spcPct val="120000"/>
              </a:lnSpc>
              <a:spcBef>
                <a:spcPts val="0"/>
              </a:spcBef>
              <a:buClr>
                <a:schemeClr val="accent5"/>
              </a:buClr>
              <a:buFont typeface="Arial" charset="0"/>
              <a:buChar char="•"/>
              <a:defRPr sz="3200" b="0" i="0">
                <a:solidFill>
                  <a:schemeClr val="tx1"/>
                </a:solidFill>
                <a:latin typeface="Arial" charset="0"/>
                <a:ea typeface="Arial" charset="0"/>
                <a:cs typeface="Arial" charset="0"/>
              </a:defRPr>
            </a:lvl1pPr>
            <a:lvl2pPr marL="685800" indent="-228600">
              <a:lnSpc>
                <a:spcPct val="120000"/>
              </a:lnSpc>
              <a:spcBef>
                <a:spcPts val="0"/>
              </a:spcBef>
              <a:buClr>
                <a:schemeClr val="accent5"/>
              </a:buClr>
              <a:buFont typeface="Arial" charset="0"/>
              <a:buChar char="•"/>
              <a:defRPr sz="2800" b="0" i="0">
                <a:solidFill>
                  <a:schemeClr val="tx1"/>
                </a:solidFill>
                <a:latin typeface="Arial" charset="0"/>
                <a:ea typeface="Arial" charset="0"/>
                <a:cs typeface="Arial" charset="0"/>
              </a:defRPr>
            </a:lvl2pPr>
            <a:lvl3pPr marL="1143000" indent="-228600">
              <a:lnSpc>
                <a:spcPct val="120000"/>
              </a:lnSpc>
              <a:spcBef>
                <a:spcPts val="0"/>
              </a:spcBef>
              <a:buClr>
                <a:schemeClr val="accent5"/>
              </a:buClr>
              <a:buFont typeface="Arial" charset="0"/>
              <a:buChar char="•"/>
              <a:defRPr sz="2400" b="0" i="0">
                <a:solidFill>
                  <a:schemeClr val="tx1"/>
                </a:solidFill>
                <a:latin typeface="Arial" charset="0"/>
                <a:ea typeface="Arial" charset="0"/>
                <a:cs typeface="Arial" charset="0"/>
              </a:defRPr>
            </a:lvl3pPr>
            <a:lvl4pPr>
              <a:defRPr b="0" i="0">
                <a:latin typeface="Frutiger LT Com 45 Light" charset="0"/>
                <a:ea typeface="Frutiger LT Com 45 Light" charset="0"/>
                <a:cs typeface="Frutiger LT Com 45 Light" charset="0"/>
              </a:defRPr>
            </a:lvl4pPr>
            <a:lvl5pPr>
              <a:defRPr b="0" i="0">
                <a:latin typeface="Frutiger LT Com 45 Light" charset="0"/>
                <a:ea typeface="Frutiger LT Com 45 Light" charset="0"/>
                <a:cs typeface="Frutiger LT Com 45 Light" charset="0"/>
              </a:defRPr>
            </a:lvl5pPr>
          </a:lstStyle>
          <a:p>
            <a:pPr lvl="0"/>
            <a:r>
              <a:rPr lang="de-DE"/>
              <a:t>Textmasterformat bearbeiten</a:t>
            </a:r>
          </a:p>
          <a:p>
            <a:pPr lvl="1"/>
            <a:r>
              <a:rPr lang="de-DE"/>
              <a:t>Zweite Ebene</a:t>
            </a:r>
          </a:p>
          <a:p>
            <a:pPr lvl="2"/>
            <a:r>
              <a:rPr lang="de-DE"/>
              <a:t>Dritte Ebene</a:t>
            </a:r>
          </a:p>
        </p:txBody>
      </p:sp>
      <p:sp>
        <p:nvSpPr>
          <p:cNvPr id="15" name="Textplatzhalter 2"/>
          <p:cNvSpPr>
            <a:spLocks noGrp="1"/>
          </p:cNvSpPr>
          <p:nvPr>
            <p:ph type="body" sz="quarter" idx="15" hasCustomPrompt="1"/>
          </p:nvPr>
        </p:nvSpPr>
        <p:spPr>
          <a:xfrm>
            <a:off x="422275" y="640336"/>
            <a:ext cx="11374134" cy="442093"/>
          </a:xfrm>
        </p:spPr>
        <p:txBody>
          <a:bodyPr>
            <a:noAutofit/>
          </a:bodyPr>
          <a:lstStyle>
            <a:lvl1pPr marL="0" indent="0">
              <a:buNone/>
              <a:defRPr lang="de-DE" sz="2000" b="0" i="0" kern="1200" noProof="0" dirty="0" smtClean="0">
                <a:solidFill>
                  <a:schemeClr val="tx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DE" dirty="0"/>
              <a:t>Untertitel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und Banner_DE">
    <p:spTree>
      <p:nvGrpSpPr>
        <p:cNvPr id="1" name=""/>
        <p:cNvGrpSpPr/>
        <p:nvPr/>
      </p:nvGrpSpPr>
      <p:grpSpPr>
        <a:xfrm>
          <a:off x="0" y="0"/>
          <a:ext cx="0" cy="0"/>
          <a:chOff x="0" y="0"/>
          <a:chExt cx="0" cy="0"/>
        </a:xfrm>
      </p:grpSpPr>
      <p:sp>
        <p:nvSpPr>
          <p:cNvPr id="13" name="Rechteck 12"/>
          <p:cNvSpPr/>
          <p:nvPr userDrawn="1"/>
        </p:nvSpPr>
        <p:spPr bwMode="auto">
          <a:xfrm>
            <a:off x="0" y="4647453"/>
            <a:ext cx="12192000" cy="2210547"/>
          </a:xfrm>
          <a:prstGeom prst="rect">
            <a:avLst/>
          </a:prstGeom>
          <a:solidFill>
            <a:srgbClr val="004D90"/>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800" b="0" i="0" u="none" strike="noStrike" cap="none" normalizeH="0" baseline="0" dirty="0">
              <a:ln>
                <a:noFill/>
              </a:ln>
              <a:solidFill>
                <a:schemeClr val="tx1"/>
              </a:solidFill>
              <a:effectLst/>
              <a:latin typeface="Arial" charset="0"/>
              <a:ea typeface="Arial" charset="0"/>
              <a:cs typeface="Arial" charset="0"/>
            </a:endParaRPr>
          </a:p>
        </p:txBody>
      </p:sp>
      <p:sp>
        <p:nvSpPr>
          <p:cNvPr id="18" name="Textplatzhalter 9"/>
          <p:cNvSpPr>
            <a:spLocks noGrp="1"/>
          </p:cNvSpPr>
          <p:nvPr>
            <p:ph type="body" sz="quarter" idx="10"/>
          </p:nvPr>
        </p:nvSpPr>
        <p:spPr>
          <a:xfrm>
            <a:off x="422728" y="1287464"/>
            <a:ext cx="5470072" cy="3157536"/>
          </a:xfrm>
        </p:spPr>
        <p:txBody>
          <a:bodyPr>
            <a:normAutofit/>
          </a:bodyPr>
          <a:lstStyle>
            <a:lvl1pPr marL="228600" indent="-228600">
              <a:lnSpc>
                <a:spcPct val="120000"/>
              </a:lnSpc>
              <a:spcBef>
                <a:spcPts val="0"/>
              </a:spcBef>
              <a:buClr>
                <a:schemeClr val="accent5"/>
              </a:buClr>
              <a:buFont typeface="Arial" charset="0"/>
              <a:buChar char="•"/>
              <a:defRPr sz="3200" b="0" i="0">
                <a:solidFill>
                  <a:schemeClr val="tx1"/>
                </a:solidFill>
                <a:latin typeface="Arial" charset="0"/>
                <a:ea typeface="Arial" charset="0"/>
                <a:cs typeface="Arial" charset="0"/>
              </a:defRPr>
            </a:lvl1pPr>
            <a:lvl2pPr marL="685800" indent="-228600">
              <a:lnSpc>
                <a:spcPct val="120000"/>
              </a:lnSpc>
              <a:spcBef>
                <a:spcPts val="0"/>
              </a:spcBef>
              <a:buClr>
                <a:schemeClr val="accent5"/>
              </a:buClr>
              <a:buFont typeface="Arial" charset="0"/>
              <a:buChar char="•"/>
              <a:defRPr sz="2800" b="0" i="0">
                <a:solidFill>
                  <a:schemeClr val="tx1"/>
                </a:solidFill>
                <a:latin typeface="Arial" charset="0"/>
                <a:ea typeface="Arial" charset="0"/>
                <a:cs typeface="Arial" charset="0"/>
              </a:defRPr>
            </a:lvl2pPr>
            <a:lvl3pPr marL="1143000" indent="-228600">
              <a:lnSpc>
                <a:spcPct val="120000"/>
              </a:lnSpc>
              <a:spcBef>
                <a:spcPts val="0"/>
              </a:spcBef>
              <a:buClr>
                <a:schemeClr val="accent5"/>
              </a:buClr>
              <a:buFont typeface="Arial" charset="0"/>
              <a:buChar char="•"/>
              <a:defRPr sz="2400" b="0" i="0">
                <a:solidFill>
                  <a:schemeClr val="tx1"/>
                </a:solidFill>
                <a:latin typeface="Arial" charset="0"/>
                <a:ea typeface="Arial" charset="0"/>
                <a:cs typeface="Arial" charset="0"/>
              </a:defRPr>
            </a:lvl3pPr>
            <a:lvl4pPr>
              <a:defRPr b="0" i="0">
                <a:latin typeface="Frutiger LT Com 45 Light" charset="0"/>
                <a:ea typeface="Frutiger LT Com 45 Light" charset="0"/>
                <a:cs typeface="Frutiger LT Com 45 Light" charset="0"/>
              </a:defRPr>
            </a:lvl4pPr>
            <a:lvl5pPr>
              <a:defRPr b="0" i="0">
                <a:latin typeface="Frutiger LT Com 45 Light" charset="0"/>
                <a:ea typeface="Frutiger LT Com 45 Light" charset="0"/>
                <a:cs typeface="Frutiger LT Com 45 Light" charset="0"/>
              </a:defRPr>
            </a:lvl5pPr>
          </a:lstStyle>
          <a:p>
            <a:pPr lvl="0"/>
            <a:r>
              <a:rPr lang="de-DE"/>
              <a:t>Textmasterformat bearbeiten</a:t>
            </a:r>
          </a:p>
          <a:p>
            <a:pPr lvl="1"/>
            <a:r>
              <a:rPr lang="de-DE"/>
              <a:t>Zweite Ebene</a:t>
            </a:r>
          </a:p>
          <a:p>
            <a:pPr lvl="2"/>
            <a:r>
              <a:rPr lang="de-DE"/>
              <a:t>Dritte Ebene</a:t>
            </a:r>
          </a:p>
        </p:txBody>
      </p:sp>
      <p:sp>
        <p:nvSpPr>
          <p:cNvPr id="26" name="Textplatzhalter 9"/>
          <p:cNvSpPr>
            <a:spLocks noGrp="1"/>
          </p:cNvSpPr>
          <p:nvPr>
            <p:ph type="body" sz="quarter" idx="15"/>
          </p:nvPr>
        </p:nvSpPr>
        <p:spPr>
          <a:xfrm>
            <a:off x="6326337" y="1287464"/>
            <a:ext cx="5470072" cy="3157536"/>
          </a:xfrm>
        </p:spPr>
        <p:txBody>
          <a:bodyPr>
            <a:normAutofit/>
          </a:bodyPr>
          <a:lstStyle>
            <a:lvl1pPr marL="228600" indent="-228600">
              <a:lnSpc>
                <a:spcPct val="120000"/>
              </a:lnSpc>
              <a:spcBef>
                <a:spcPts val="0"/>
              </a:spcBef>
              <a:buClr>
                <a:schemeClr val="accent5"/>
              </a:buClr>
              <a:buFont typeface="Arial" charset="0"/>
              <a:buChar char="•"/>
              <a:defRPr sz="3200" b="0" i="0">
                <a:solidFill>
                  <a:schemeClr val="tx1"/>
                </a:solidFill>
                <a:latin typeface="Arial" charset="0"/>
                <a:ea typeface="Arial" charset="0"/>
                <a:cs typeface="Arial" charset="0"/>
              </a:defRPr>
            </a:lvl1pPr>
            <a:lvl2pPr marL="685800" indent="-228600">
              <a:lnSpc>
                <a:spcPct val="120000"/>
              </a:lnSpc>
              <a:spcBef>
                <a:spcPts val="0"/>
              </a:spcBef>
              <a:buClr>
                <a:schemeClr val="accent5"/>
              </a:buClr>
              <a:buFont typeface="Arial" charset="0"/>
              <a:buChar char="•"/>
              <a:defRPr sz="2800" b="0" i="0">
                <a:solidFill>
                  <a:schemeClr val="tx1"/>
                </a:solidFill>
                <a:latin typeface="Arial" charset="0"/>
                <a:ea typeface="Arial" charset="0"/>
                <a:cs typeface="Arial" charset="0"/>
              </a:defRPr>
            </a:lvl2pPr>
            <a:lvl3pPr marL="1143000" indent="-228600">
              <a:lnSpc>
                <a:spcPct val="120000"/>
              </a:lnSpc>
              <a:spcBef>
                <a:spcPts val="0"/>
              </a:spcBef>
              <a:buClr>
                <a:schemeClr val="accent5"/>
              </a:buClr>
              <a:buFont typeface="Arial" charset="0"/>
              <a:buChar char="•"/>
              <a:defRPr sz="2400" b="0" i="0">
                <a:solidFill>
                  <a:schemeClr val="tx1"/>
                </a:solidFill>
                <a:latin typeface="Arial" charset="0"/>
                <a:ea typeface="Arial" charset="0"/>
                <a:cs typeface="Arial" charset="0"/>
              </a:defRPr>
            </a:lvl3pPr>
            <a:lvl4pPr>
              <a:defRPr b="0" i="0">
                <a:latin typeface="Frutiger LT Com 45 Light" charset="0"/>
                <a:ea typeface="Frutiger LT Com 45 Light" charset="0"/>
                <a:cs typeface="Frutiger LT Com 45 Light" charset="0"/>
              </a:defRPr>
            </a:lvl4pPr>
            <a:lvl5pPr>
              <a:defRPr b="0" i="0">
                <a:latin typeface="Frutiger LT Com 45 Light" charset="0"/>
                <a:ea typeface="Frutiger LT Com 45 Light" charset="0"/>
                <a:cs typeface="Frutiger LT Com 45 Light" charset="0"/>
              </a:defRPr>
            </a:lvl5pPr>
          </a:lstStyle>
          <a:p>
            <a:pPr lvl="0"/>
            <a:r>
              <a:rPr lang="de-DE"/>
              <a:t>Textmasterformat bearbeiten</a:t>
            </a:r>
          </a:p>
          <a:p>
            <a:pPr lvl="1"/>
            <a:r>
              <a:rPr lang="de-DE"/>
              <a:t>Zweite Ebene</a:t>
            </a:r>
          </a:p>
          <a:p>
            <a:pPr lvl="2"/>
            <a:r>
              <a:rPr lang="de-DE"/>
              <a:t>Dritte Ebene</a:t>
            </a:r>
          </a:p>
        </p:txBody>
      </p:sp>
      <p:sp>
        <p:nvSpPr>
          <p:cNvPr id="27" name="Textplatzhalter 9"/>
          <p:cNvSpPr>
            <a:spLocks noGrp="1"/>
          </p:cNvSpPr>
          <p:nvPr>
            <p:ph type="body" sz="quarter" idx="13" hasCustomPrompt="1"/>
          </p:nvPr>
        </p:nvSpPr>
        <p:spPr>
          <a:xfrm>
            <a:off x="422729" y="181230"/>
            <a:ext cx="11373680" cy="508000"/>
          </a:xfrm>
        </p:spPr>
        <p:txBody>
          <a:bodyPr>
            <a:noAutofit/>
          </a:bodyPr>
          <a:lstStyle>
            <a:lvl1pPr marL="0" indent="0">
              <a:lnSpc>
                <a:spcPct val="100000"/>
              </a:lnSpc>
              <a:buFont typeface="Arial" charset="0"/>
              <a:buNone/>
              <a:defRPr lang="de-DE" sz="3200" b="1" i="0" kern="1200" baseline="0" dirty="0" smtClean="0">
                <a:solidFill>
                  <a:srgbClr val="5BC5F2"/>
                </a:solidFill>
                <a:latin typeface="Arial" charset="0"/>
                <a:ea typeface="Arial" charset="0"/>
                <a:cs typeface="Arial" charset="0"/>
              </a:defRPr>
            </a:lvl1pPr>
            <a:lvl2pPr marL="457200" indent="0">
              <a:buNone/>
              <a:defRPr sz="1800" b="0" i="0">
                <a:solidFill>
                  <a:srgbClr val="004D90"/>
                </a:solidFill>
                <a:latin typeface="Frutiger LT Com 45 Light" charset="0"/>
                <a:ea typeface="Frutiger LT Com 45 Light" charset="0"/>
                <a:cs typeface="Frutiger LT Com 45 Light" charset="0"/>
              </a:defRPr>
            </a:lvl2pPr>
          </a:lstStyle>
          <a:p>
            <a:pPr lvl="0"/>
            <a:r>
              <a:rPr lang="de-DE" dirty="0"/>
              <a:t>Titel</a:t>
            </a:r>
          </a:p>
        </p:txBody>
      </p:sp>
      <p:sp>
        <p:nvSpPr>
          <p:cNvPr id="3" name="Textplatzhalter 2"/>
          <p:cNvSpPr>
            <a:spLocks noGrp="1"/>
          </p:cNvSpPr>
          <p:nvPr>
            <p:ph type="body" sz="quarter" idx="17"/>
          </p:nvPr>
        </p:nvSpPr>
        <p:spPr>
          <a:xfrm>
            <a:off x="422275" y="4953569"/>
            <a:ext cx="11374134" cy="1453176"/>
          </a:xfrm>
        </p:spPr>
        <p:txBody>
          <a:bodyPr anchor="ctr" anchorCtr="0">
            <a:noAutofit/>
          </a:bodyPr>
          <a:lstStyle>
            <a:lvl1pPr marL="0" indent="0" algn="l">
              <a:lnSpc>
                <a:spcPct val="100000"/>
              </a:lnSpc>
              <a:buNone/>
              <a:defRPr>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a:t>Textmasterformat bearbeiten</a:t>
            </a:r>
          </a:p>
        </p:txBody>
      </p:sp>
      <p:sp>
        <p:nvSpPr>
          <p:cNvPr id="28" name="Textplatzhalter 2"/>
          <p:cNvSpPr>
            <a:spLocks noGrp="1"/>
          </p:cNvSpPr>
          <p:nvPr>
            <p:ph type="body" sz="quarter" idx="16" hasCustomPrompt="1"/>
          </p:nvPr>
        </p:nvSpPr>
        <p:spPr>
          <a:xfrm>
            <a:off x="422275" y="640336"/>
            <a:ext cx="11374134" cy="442093"/>
          </a:xfrm>
        </p:spPr>
        <p:txBody>
          <a:bodyPr>
            <a:normAutofit/>
          </a:bodyPr>
          <a:lstStyle>
            <a:lvl1pPr marL="0" indent="0">
              <a:buNone/>
              <a:defRPr lang="de-DE" sz="2000" b="0" i="0" kern="1200" noProof="0" dirty="0" smtClean="0">
                <a:solidFill>
                  <a:schemeClr val="tx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DE" dirty="0"/>
              <a:t>Untertitel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Wand_DE">
    <p:spTree>
      <p:nvGrpSpPr>
        <p:cNvPr id="1" name=""/>
        <p:cNvGrpSpPr/>
        <p:nvPr/>
      </p:nvGrpSpPr>
      <p:grpSpPr>
        <a:xfrm>
          <a:off x="0" y="0"/>
          <a:ext cx="0" cy="0"/>
          <a:chOff x="0" y="0"/>
          <a:chExt cx="0" cy="0"/>
        </a:xfrm>
      </p:grpSpPr>
      <p:sp>
        <p:nvSpPr>
          <p:cNvPr id="2" name="Rechteck 1"/>
          <p:cNvSpPr/>
          <p:nvPr userDrawn="1"/>
        </p:nvSpPr>
        <p:spPr>
          <a:xfrm>
            <a:off x="422275" y="182622"/>
            <a:ext cx="5716842" cy="584775"/>
          </a:xfrm>
          <a:prstGeom prst="rect">
            <a:avLst/>
          </a:prstGeom>
        </p:spPr>
        <p:txBody>
          <a:bodyPr wrap="square">
            <a:spAutoFit/>
          </a:bodyPr>
          <a:lstStyle/>
          <a:p>
            <a:pPr lvl="0"/>
            <a:r>
              <a:rPr lang="de-DE" sz="3200" b="1" i="0" kern="1200" baseline="0" dirty="0">
                <a:solidFill>
                  <a:srgbClr val="5BC5F2"/>
                </a:solidFill>
                <a:latin typeface="Arial" charset="0"/>
                <a:ea typeface="Arial" charset="0"/>
                <a:cs typeface="Arial" charset="0"/>
              </a:rPr>
              <a:t>Unsere Kunden</a:t>
            </a:r>
          </a:p>
        </p:txBody>
      </p:sp>
      <p:sp>
        <p:nvSpPr>
          <p:cNvPr id="3" name="Rechteck 2"/>
          <p:cNvSpPr/>
          <p:nvPr userDrawn="1"/>
        </p:nvSpPr>
        <p:spPr>
          <a:xfrm>
            <a:off x="422275" y="640336"/>
            <a:ext cx="397095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DE" sz="2000" b="0" i="0" kern="1200" noProof="0" dirty="0">
                <a:solidFill>
                  <a:schemeClr val="tx1"/>
                </a:solidFill>
                <a:latin typeface="Arial" charset="0"/>
                <a:ea typeface="Arial" charset="0"/>
                <a:cs typeface="Arial" charset="0"/>
              </a:rPr>
              <a:t>Wir arbeiten unter anderem mit…</a:t>
            </a:r>
          </a:p>
        </p:txBody>
      </p:sp>
      <p:sp>
        <p:nvSpPr>
          <p:cNvPr id="6" name="Bildplatzhalter 5"/>
          <p:cNvSpPr>
            <a:spLocks noGrp="1"/>
          </p:cNvSpPr>
          <p:nvPr>
            <p:ph type="pic" sz="quarter" idx="10" hasCustomPrompt="1"/>
          </p:nvPr>
        </p:nvSpPr>
        <p:spPr>
          <a:xfrm>
            <a:off x="524911" y="1133154"/>
            <a:ext cx="1406524" cy="671956"/>
          </a:xfrm>
          <a:noFill/>
        </p:spPr>
        <p:txBody>
          <a:bodyPr anchor="ctr" anchorCtr="0">
            <a:normAutofit/>
          </a:bodyPr>
          <a:lstStyle>
            <a:lvl1pPr marL="0" indent="0">
              <a:buNone/>
              <a:defRPr sz="1800"/>
            </a:lvl1pPr>
          </a:lstStyle>
          <a:p>
            <a:r>
              <a:rPr lang="de-DE" dirty="0"/>
              <a:t>Kundenlogo</a:t>
            </a:r>
          </a:p>
        </p:txBody>
      </p:sp>
      <p:sp>
        <p:nvSpPr>
          <p:cNvPr id="20" name="Bildplatzhalter 5"/>
          <p:cNvSpPr>
            <a:spLocks noGrp="1"/>
          </p:cNvSpPr>
          <p:nvPr>
            <p:ph type="pic" sz="quarter" idx="11" hasCustomPrompt="1"/>
          </p:nvPr>
        </p:nvSpPr>
        <p:spPr>
          <a:xfrm>
            <a:off x="2439470" y="1133154"/>
            <a:ext cx="1406524" cy="671956"/>
          </a:xfrm>
          <a:noFill/>
        </p:spPr>
        <p:txBody>
          <a:bodyPr anchor="ctr" anchorCtr="0">
            <a:normAutofit/>
          </a:bodyPr>
          <a:lstStyle>
            <a:lvl1pPr marL="0" indent="0">
              <a:buNone/>
              <a:defRPr sz="1800"/>
            </a:lvl1pPr>
          </a:lstStyle>
          <a:p>
            <a:r>
              <a:rPr lang="de-DE" dirty="0"/>
              <a:t>Kundenlogo</a:t>
            </a:r>
          </a:p>
        </p:txBody>
      </p:sp>
      <p:sp>
        <p:nvSpPr>
          <p:cNvPr id="21" name="Bildplatzhalter 5"/>
          <p:cNvSpPr>
            <a:spLocks noGrp="1"/>
          </p:cNvSpPr>
          <p:nvPr>
            <p:ph type="pic" sz="quarter" idx="12" hasCustomPrompt="1"/>
          </p:nvPr>
        </p:nvSpPr>
        <p:spPr>
          <a:xfrm>
            <a:off x="4354029" y="1133154"/>
            <a:ext cx="1406524" cy="671956"/>
          </a:xfrm>
          <a:noFill/>
        </p:spPr>
        <p:txBody>
          <a:bodyPr anchor="ctr" anchorCtr="0">
            <a:normAutofit/>
          </a:bodyPr>
          <a:lstStyle>
            <a:lvl1pPr marL="0" indent="0">
              <a:buNone/>
              <a:defRPr sz="1800"/>
            </a:lvl1pPr>
          </a:lstStyle>
          <a:p>
            <a:r>
              <a:rPr lang="de-DE" dirty="0"/>
              <a:t>Kundenlogo</a:t>
            </a:r>
          </a:p>
        </p:txBody>
      </p:sp>
      <p:sp>
        <p:nvSpPr>
          <p:cNvPr id="22" name="Bildplatzhalter 5"/>
          <p:cNvSpPr>
            <a:spLocks noGrp="1"/>
          </p:cNvSpPr>
          <p:nvPr>
            <p:ph type="pic" sz="quarter" idx="13" hasCustomPrompt="1"/>
          </p:nvPr>
        </p:nvSpPr>
        <p:spPr>
          <a:xfrm>
            <a:off x="6315240" y="1133154"/>
            <a:ext cx="1406524" cy="671956"/>
          </a:xfrm>
          <a:noFill/>
        </p:spPr>
        <p:txBody>
          <a:bodyPr anchor="ctr" anchorCtr="0">
            <a:normAutofit/>
          </a:bodyPr>
          <a:lstStyle>
            <a:lvl1pPr marL="0" indent="0">
              <a:buNone/>
              <a:defRPr sz="1800"/>
            </a:lvl1pPr>
          </a:lstStyle>
          <a:p>
            <a:r>
              <a:rPr lang="de-DE" dirty="0"/>
              <a:t>Kundenlogo</a:t>
            </a:r>
          </a:p>
        </p:txBody>
      </p:sp>
      <p:sp>
        <p:nvSpPr>
          <p:cNvPr id="23" name="Bildplatzhalter 5"/>
          <p:cNvSpPr>
            <a:spLocks noGrp="1"/>
          </p:cNvSpPr>
          <p:nvPr>
            <p:ph type="pic" sz="quarter" idx="14" hasCustomPrompt="1"/>
          </p:nvPr>
        </p:nvSpPr>
        <p:spPr>
          <a:xfrm>
            <a:off x="8276451" y="1133154"/>
            <a:ext cx="1406524" cy="671956"/>
          </a:xfrm>
          <a:noFill/>
        </p:spPr>
        <p:txBody>
          <a:bodyPr anchor="ctr" anchorCtr="0">
            <a:normAutofit/>
          </a:bodyPr>
          <a:lstStyle>
            <a:lvl1pPr marL="0" indent="0">
              <a:buNone/>
              <a:defRPr sz="1800"/>
            </a:lvl1pPr>
          </a:lstStyle>
          <a:p>
            <a:r>
              <a:rPr lang="de-DE" dirty="0"/>
              <a:t>Kundenlogo</a:t>
            </a:r>
          </a:p>
        </p:txBody>
      </p:sp>
      <p:sp>
        <p:nvSpPr>
          <p:cNvPr id="24" name="Bildplatzhalter 5"/>
          <p:cNvSpPr>
            <a:spLocks noGrp="1"/>
          </p:cNvSpPr>
          <p:nvPr>
            <p:ph type="pic" sz="quarter" idx="15" hasCustomPrompt="1"/>
          </p:nvPr>
        </p:nvSpPr>
        <p:spPr>
          <a:xfrm>
            <a:off x="10237662" y="1133154"/>
            <a:ext cx="1551564" cy="671956"/>
          </a:xfrm>
          <a:noFill/>
        </p:spPr>
        <p:txBody>
          <a:bodyPr anchor="ctr" anchorCtr="0">
            <a:normAutofit/>
          </a:bodyPr>
          <a:lstStyle>
            <a:lvl1pPr marL="0" indent="0">
              <a:buNone/>
              <a:defRPr sz="1800"/>
            </a:lvl1pPr>
          </a:lstStyle>
          <a:p>
            <a:r>
              <a:rPr lang="de-DE" dirty="0"/>
              <a:t>Kundenlogo</a:t>
            </a:r>
          </a:p>
        </p:txBody>
      </p:sp>
      <p:sp>
        <p:nvSpPr>
          <p:cNvPr id="26" name="Bildplatzhalter 5"/>
          <p:cNvSpPr>
            <a:spLocks noGrp="1"/>
          </p:cNvSpPr>
          <p:nvPr>
            <p:ph type="pic" sz="quarter" idx="17" hasCustomPrompt="1"/>
          </p:nvPr>
        </p:nvSpPr>
        <p:spPr>
          <a:xfrm>
            <a:off x="524911" y="1912332"/>
            <a:ext cx="1406524" cy="671956"/>
          </a:xfrm>
          <a:noFill/>
        </p:spPr>
        <p:txBody>
          <a:bodyPr anchor="ctr" anchorCtr="0">
            <a:normAutofit/>
          </a:bodyPr>
          <a:lstStyle>
            <a:lvl1pPr marL="0" indent="0">
              <a:buNone/>
              <a:defRPr sz="1800"/>
            </a:lvl1pPr>
          </a:lstStyle>
          <a:p>
            <a:r>
              <a:rPr lang="de-DE" dirty="0"/>
              <a:t>Kundenlogo</a:t>
            </a:r>
          </a:p>
        </p:txBody>
      </p:sp>
      <p:sp>
        <p:nvSpPr>
          <p:cNvPr id="27" name="Bildplatzhalter 5"/>
          <p:cNvSpPr>
            <a:spLocks noGrp="1"/>
          </p:cNvSpPr>
          <p:nvPr>
            <p:ph type="pic" sz="quarter" idx="18" hasCustomPrompt="1"/>
          </p:nvPr>
        </p:nvSpPr>
        <p:spPr>
          <a:xfrm>
            <a:off x="2439470" y="1912332"/>
            <a:ext cx="1406524" cy="671956"/>
          </a:xfrm>
          <a:noFill/>
        </p:spPr>
        <p:txBody>
          <a:bodyPr anchor="ctr" anchorCtr="0">
            <a:normAutofit/>
          </a:bodyPr>
          <a:lstStyle>
            <a:lvl1pPr marL="0" indent="0">
              <a:buNone/>
              <a:defRPr sz="1800"/>
            </a:lvl1pPr>
          </a:lstStyle>
          <a:p>
            <a:r>
              <a:rPr lang="de-DE" dirty="0"/>
              <a:t>Kundenlogo</a:t>
            </a:r>
          </a:p>
        </p:txBody>
      </p:sp>
      <p:sp>
        <p:nvSpPr>
          <p:cNvPr id="28" name="Bildplatzhalter 5"/>
          <p:cNvSpPr>
            <a:spLocks noGrp="1"/>
          </p:cNvSpPr>
          <p:nvPr>
            <p:ph type="pic" sz="quarter" idx="19" hasCustomPrompt="1"/>
          </p:nvPr>
        </p:nvSpPr>
        <p:spPr>
          <a:xfrm>
            <a:off x="4354029" y="1912332"/>
            <a:ext cx="1406524" cy="671956"/>
          </a:xfrm>
          <a:noFill/>
        </p:spPr>
        <p:txBody>
          <a:bodyPr anchor="ctr" anchorCtr="0">
            <a:normAutofit/>
          </a:bodyPr>
          <a:lstStyle>
            <a:lvl1pPr marL="0" indent="0">
              <a:buNone/>
              <a:defRPr sz="1800"/>
            </a:lvl1pPr>
          </a:lstStyle>
          <a:p>
            <a:r>
              <a:rPr lang="de-DE" dirty="0"/>
              <a:t>Kundenlogo</a:t>
            </a:r>
          </a:p>
        </p:txBody>
      </p:sp>
      <p:sp>
        <p:nvSpPr>
          <p:cNvPr id="29" name="Bildplatzhalter 5"/>
          <p:cNvSpPr>
            <a:spLocks noGrp="1"/>
          </p:cNvSpPr>
          <p:nvPr>
            <p:ph type="pic" sz="quarter" idx="20" hasCustomPrompt="1"/>
          </p:nvPr>
        </p:nvSpPr>
        <p:spPr>
          <a:xfrm>
            <a:off x="6315240" y="1912332"/>
            <a:ext cx="1406524" cy="671956"/>
          </a:xfrm>
          <a:noFill/>
        </p:spPr>
        <p:txBody>
          <a:bodyPr anchor="ctr" anchorCtr="0">
            <a:normAutofit/>
          </a:bodyPr>
          <a:lstStyle>
            <a:lvl1pPr marL="0" indent="0">
              <a:buNone/>
              <a:defRPr sz="1800"/>
            </a:lvl1pPr>
          </a:lstStyle>
          <a:p>
            <a:r>
              <a:rPr lang="de-DE" dirty="0"/>
              <a:t>Kundenlogo</a:t>
            </a:r>
          </a:p>
        </p:txBody>
      </p:sp>
      <p:sp>
        <p:nvSpPr>
          <p:cNvPr id="30" name="Bildplatzhalter 5"/>
          <p:cNvSpPr>
            <a:spLocks noGrp="1"/>
          </p:cNvSpPr>
          <p:nvPr>
            <p:ph type="pic" sz="quarter" idx="21" hasCustomPrompt="1"/>
          </p:nvPr>
        </p:nvSpPr>
        <p:spPr>
          <a:xfrm>
            <a:off x="8276451" y="1912332"/>
            <a:ext cx="1406524" cy="671956"/>
          </a:xfrm>
          <a:noFill/>
        </p:spPr>
        <p:txBody>
          <a:bodyPr anchor="ctr" anchorCtr="0">
            <a:normAutofit/>
          </a:bodyPr>
          <a:lstStyle>
            <a:lvl1pPr marL="0" indent="0">
              <a:buNone/>
              <a:defRPr sz="1800"/>
            </a:lvl1pPr>
          </a:lstStyle>
          <a:p>
            <a:r>
              <a:rPr lang="de-DE" dirty="0"/>
              <a:t>Kundenlogo</a:t>
            </a:r>
          </a:p>
        </p:txBody>
      </p:sp>
      <p:sp>
        <p:nvSpPr>
          <p:cNvPr id="31" name="Bildplatzhalter 5"/>
          <p:cNvSpPr>
            <a:spLocks noGrp="1"/>
          </p:cNvSpPr>
          <p:nvPr>
            <p:ph type="pic" sz="quarter" idx="22" hasCustomPrompt="1"/>
          </p:nvPr>
        </p:nvSpPr>
        <p:spPr>
          <a:xfrm>
            <a:off x="10237662" y="1912332"/>
            <a:ext cx="1551564" cy="671956"/>
          </a:xfrm>
          <a:noFill/>
        </p:spPr>
        <p:txBody>
          <a:bodyPr anchor="ctr" anchorCtr="0">
            <a:normAutofit/>
          </a:bodyPr>
          <a:lstStyle>
            <a:lvl1pPr marL="0" indent="0">
              <a:buNone/>
              <a:defRPr sz="1800"/>
            </a:lvl1pPr>
          </a:lstStyle>
          <a:p>
            <a:r>
              <a:rPr lang="de-DE" dirty="0"/>
              <a:t>Kundenlogo</a:t>
            </a:r>
          </a:p>
        </p:txBody>
      </p:sp>
      <p:sp>
        <p:nvSpPr>
          <p:cNvPr id="33" name="Bildplatzhalter 5"/>
          <p:cNvSpPr>
            <a:spLocks noGrp="1"/>
          </p:cNvSpPr>
          <p:nvPr>
            <p:ph type="pic" sz="quarter" idx="24" hasCustomPrompt="1"/>
          </p:nvPr>
        </p:nvSpPr>
        <p:spPr>
          <a:xfrm>
            <a:off x="524911" y="2691510"/>
            <a:ext cx="1406524" cy="671956"/>
          </a:xfrm>
          <a:noFill/>
        </p:spPr>
        <p:txBody>
          <a:bodyPr anchor="ctr" anchorCtr="0">
            <a:normAutofit/>
          </a:bodyPr>
          <a:lstStyle>
            <a:lvl1pPr marL="0" indent="0">
              <a:buNone/>
              <a:defRPr sz="1800"/>
            </a:lvl1pPr>
          </a:lstStyle>
          <a:p>
            <a:r>
              <a:rPr lang="de-DE" dirty="0"/>
              <a:t>Kundenlogo</a:t>
            </a:r>
          </a:p>
        </p:txBody>
      </p:sp>
      <p:sp>
        <p:nvSpPr>
          <p:cNvPr id="34" name="Bildplatzhalter 5"/>
          <p:cNvSpPr>
            <a:spLocks noGrp="1"/>
          </p:cNvSpPr>
          <p:nvPr>
            <p:ph type="pic" sz="quarter" idx="25" hasCustomPrompt="1"/>
          </p:nvPr>
        </p:nvSpPr>
        <p:spPr>
          <a:xfrm>
            <a:off x="2439470" y="2691510"/>
            <a:ext cx="1406524" cy="671956"/>
          </a:xfrm>
          <a:noFill/>
        </p:spPr>
        <p:txBody>
          <a:bodyPr anchor="ctr" anchorCtr="0">
            <a:normAutofit/>
          </a:bodyPr>
          <a:lstStyle>
            <a:lvl1pPr marL="0" indent="0">
              <a:buNone/>
              <a:defRPr sz="1800"/>
            </a:lvl1pPr>
          </a:lstStyle>
          <a:p>
            <a:r>
              <a:rPr lang="de-DE" dirty="0"/>
              <a:t>Kundenlogo</a:t>
            </a:r>
          </a:p>
        </p:txBody>
      </p:sp>
      <p:sp>
        <p:nvSpPr>
          <p:cNvPr id="35" name="Bildplatzhalter 5"/>
          <p:cNvSpPr>
            <a:spLocks noGrp="1"/>
          </p:cNvSpPr>
          <p:nvPr>
            <p:ph type="pic" sz="quarter" idx="26" hasCustomPrompt="1"/>
          </p:nvPr>
        </p:nvSpPr>
        <p:spPr>
          <a:xfrm>
            <a:off x="4354029" y="2691510"/>
            <a:ext cx="1406524" cy="671956"/>
          </a:xfrm>
          <a:noFill/>
        </p:spPr>
        <p:txBody>
          <a:bodyPr anchor="ctr" anchorCtr="0">
            <a:normAutofit/>
          </a:bodyPr>
          <a:lstStyle>
            <a:lvl1pPr marL="0" indent="0">
              <a:buNone/>
              <a:defRPr sz="1800"/>
            </a:lvl1pPr>
          </a:lstStyle>
          <a:p>
            <a:r>
              <a:rPr lang="de-DE" dirty="0"/>
              <a:t>Kundenlogo</a:t>
            </a:r>
          </a:p>
        </p:txBody>
      </p:sp>
      <p:sp>
        <p:nvSpPr>
          <p:cNvPr id="36" name="Bildplatzhalter 5"/>
          <p:cNvSpPr>
            <a:spLocks noGrp="1"/>
          </p:cNvSpPr>
          <p:nvPr>
            <p:ph type="pic" sz="quarter" idx="27" hasCustomPrompt="1"/>
          </p:nvPr>
        </p:nvSpPr>
        <p:spPr>
          <a:xfrm>
            <a:off x="6315240" y="2691510"/>
            <a:ext cx="1406524" cy="671956"/>
          </a:xfrm>
          <a:noFill/>
        </p:spPr>
        <p:txBody>
          <a:bodyPr anchor="ctr" anchorCtr="0">
            <a:normAutofit/>
          </a:bodyPr>
          <a:lstStyle>
            <a:lvl1pPr marL="0" indent="0">
              <a:buNone/>
              <a:defRPr sz="1800"/>
            </a:lvl1pPr>
          </a:lstStyle>
          <a:p>
            <a:r>
              <a:rPr lang="de-DE" dirty="0"/>
              <a:t>Kundenlogo</a:t>
            </a:r>
          </a:p>
        </p:txBody>
      </p:sp>
      <p:sp>
        <p:nvSpPr>
          <p:cNvPr id="37" name="Bildplatzhalter 5"/>
          <p:cNvSpPr>
            <a:spLocks noGrp="1"/>
          </p:cNvSpPr>
          <p:nvPr>
            <p:ph type="pic" sz="quarter" idx="28" hasCustomPrompt="1"/>
          </p:nvPr>
        </p:nvSpPr>
        <p:spPr>
          <a:xfrm>
            <a:off x="8276451" y="2691510"/>
            <a:ext cx="1406524" cy="671956"/>
          </a:xfrm>
          <a:noFill/>
        </p:spPr>
        <p:txBody>
          <a:bodyPr anchor="ctr" anchorCtr="0">
            <a:normAutofit/>
          </a:bodyPr>
          <a:lstStyle>
            <a:lvl1pPr marL="0" indent="0">
              <a:buNone/>
              <a:defRPr sz="1800"/>
            </a:lvl1pPr>
          </a:lstStyle>
          <a:p>
            <a:r>
              <a:rPr lang="de-DE" dirty="0"/>
              <a:t>Kundenlogo</a:t>
            </a:r>
          </a:p>
        </p:txBody>
      </p:sp>
      <p:sp>
        <p:nvSpPr>
          <p:cNvPr id="38" name="Bildplatzhalter 5"/>
          <p:cNvSpPr>
            <a:spLocks noGrp="1"/>
          </p:cNvSpPr>
          <p:nvPr>
            <p:ph type="pic" sz="quarter" idx="29" hasCustomPrompt="1"/>
          </p:nvPr>
        </p:nvSpPr>
        <p:spPr>
          <a:xfrm>
            <a:off x="10237662" y="2691510"/>
            <a:ext cx="1551564" cy="671956"/>
          </a:xfrm>
          <a:noFill/>
        </p:spPr>
        <p:txBody>
          <a:bodyPr anchor="ctr" anchorCtr="0">
            <a:normAutofit/>
          </a:bodyPr>
          <a:lstStyle>
            <a:lvl1pPr marL="0" indent="0">
              <a:buNone/>
              <a:defRPr sz="1800"/>
            </a:lvl1pPr>
          </a:lstStyle>
          <a:p>
            <a:r>
              <a:rPr lang="de-DE" dirty="0"/>
              <a:t>Kundenlogo</a:t>
            </a:r>
          </a:p>
        </p:txBody>
      </p:sp>
      <p:sp>
        <p:nvSpPr>
          <p:cNvPr id="40" name="Bildplatzhalter 5"/>
          <p:cNvSpPr>
            <a:spLocks noGrp="1"/>
          </p:cNvSpPr>
          <p:nvPr>
            <p:ph type="pic" sz="quarter" idx="31" hasCustomPrompt="1"/>
          </p:nvPr>
        </p:nvSpPr>
        <p:spPr>
          <a:xfrm>
            <a:off x="524911" y="3470688"/>
            <a:ext cx="1406524" cy="671956"/>
          </a:xfrm>
          <a:noFill/>
        </p:spPr>
        <p:txBody>
          <a:bodyPr anchor="ctr" anchorCtr="0">
            <a:normAutofit/>
          </a:bodyPr>
          <a:lstStyle>
            <a:lvl1pPr marL="0" indent="0">
              <a:buNone/>
              <a:defRPr sz="1800"/>
            </a:lvl1pPr>
          </a:lstStyle>
          <a:p>
            <a:r>
              <a:rPr lang="de-DE" dirty="0"/>
              <a:t>Kundenlogo</a:t>
            </a:r>
          </a:p>
        </p:txBody>
      </p:sp>
      <p:sp>
        <p:nvSpPr>
          <p:cNvPr id="41" name="Bildplatzhalter 5"/>
          <p:cNvSpPr>
            <a:spLocks noGrp="1"/>
          </p:cNvSpPr>
          <p:nvPr>
            <p:ph type="pic" sz="quarter" idx="32" hasCustomPrompt="1"/>
          </p:nvPr>
        </p:nvSpPr>
        <p:spPr>
          <a:xfrm>
            <a:off x="2439470" y="3470688"/>
            <a:ext cx="1406524" cy="671956"/>
          </a:xfrm>
          <a:noFill/>
        </p:spPr>
        <p:txBody>
          <a:bodyPr anchor="ctr" anchorCtr="0">
            <a:normAutofit/>
          </a:bodyPr>
          <a:lstStyle>
            <a:lvl1pPr marL="0" indent="0">
              <a:buNone/>
              <a:defRPr sz="1800"/>
            </a:lvl1pPr>
          </a:lstStyle>
          <a:p>
            <a:r>
              <a:rPr lang="de-DE" dirty="0"/>
              <a:t>Kundenlogo</a:t>
            </a:r>
          </a:p>
        </p:txBody>
      </p:sp>
      <p:sp>
        <p:nvSpPr>
          <p:cNvPr id="42" name="Bildplatzhalter 5"/>
          <p:cNvSpPr>
            <a:spLocks noGrp="1"/>
          </p:cNvSpPr>
          <p:nvPr>
            <p:ph type="pic" sz="quarter" idx="33" hasCustomPrompt="1"/>
          </p:nvPr>
        </p:nvSpPr>
        <p:spPr>
          <a:xfrm>
            <a:off x="4354029" y="3470688"/>
            <a:ext cx="1406524" cy="671956"/>
          </a:xfrm>
          <a:noFill/>
        </p:spPr>
        <p:txBody>
          <a:bodyPr anchor="ctr" anchorCtr="0">
            <a:normAutofit/>
          </a:bodyPr>
          <a:lstStyle>
            <a:lvl1pPr marL="0" indent="0">
              <a:buNone/>
              <a:defRPr sz="1800"/>
            </a:lvl1pPr>
          </a:lstStyle>
          <a:p>
            <a:r>
              <a:rPr lang="de-DE" dirty="0"/>
              <a:t>Kundenlogo</a:t>
            </a:r>
          </a:p>
        </p:txBody>
      </p:sp>
      <p:sp>
        <p:nvSpPr>
          <p:cNvPr id="43" name="Bildplatzhalter 5"/>
          <p:cNvSpPr>
            <a:spLocks noGrp="1"/>
          </p:cNvSpPr>
          <p:nvPr>
            <p:ph type="pic" sz="quarter" idx="34" hasCustomPrompt="1"/>
          </p:nvPr>
        </p:nvSpPr>
        <p:spPr>
          <a:xfrm>
            <a:off x="6315240" y="3470688"/>
            <a:ext cx="1406524" cy="671956"/>
          </a:xfrm>
          <a:noFill/>
        </p:spPr>
        <p:txBody>
          <a:bodyPr anchor="ctr" anchorCtr="0">
            <a:normAutofit/>
          </a:bodyPr>
          <a:lstStyle>
            <a:lvl1pPr marL="0" indent="0">
              <a:buNone/>
              <a:defRPr sz="1800"/>
            </a:lvl1pPr>
          </a:lstStyle>
          <a:p>
            <a:r>
              <a:rPr lang="de-DE" dirty="0"/>
              <a:t>Kundenlogo</a:t>
            </a:r>
          </a:p>
        </p:txBody>
      </p:sp>
      <p:sp>
        <p:nvSpPr>
          <p:cNvPr id="44" name="Bildplatzhalter 5"/>
          <p:cNvSpPr>
            <a:spLocks noGrp="1"/>
          </p:cNvSpPr>
          <p:nvPr>
            <p:ph type="pic" sz="quarter" idx="35" hasCustomPrompt="1"/>
          </p:nvPr>
        </p:nvSpPr>
        <p:spPr>
          <a:xfrm>
            <a:off x="8276451" y="3470688"/>
            <a:ext cx="1406524" cy="671956"/>
          </a:xfrm>
          <a:noFill/>
        </p:spPr>
        <p:txBody>
          <a:bodyPr anchor="ctr" anchorCtr="0">
            <a:normAutofit/>
          </a:bodyPr>
          <a:lstStyle>
            <a:lvl1pPr marL="0" indent="0">
              <a:buNone/>
              <a:defRPr sz="1800"/>
            </a:lvl1pPr>
          </a:lstStyle>
          <a:p>
            <a:r>
              <a:rPr lang="de-DE" dirty="0"/>
              <a:t>Kundenlogo</a:t>
            </a:r>
          </a:p>
        </p:txBody>
      </p:sp>
      <p:sp>
        <p:nvSpPr>
          <p:cNvPr id="45" name="Bildplatzhalter 5"/>
          <p:cNvSpPr>
            <a:spLocks noGrp="1"/>
          </p:cNvSpPr>
          <p:nvPr>
            <p:ph type="pic" sz="quarter" idx="36" hasCustomPrompt="1"/>
          </p:nvPr>
        </p:nvSpPr>
        <p:spPr>
          <a:xfrm>
            <a:off x="10237662" y="3470688"/>
            <a:ext cx="1551564" cy="671956"/>
          </a:xfrm>
          <a:noFill/>
        </p:spPr>
        <p:txBody>
          <a:bodyPr anchor="ctr" anchorCtr="0">
            <a:normAutofit/>
          </a:bodyPr>
          <a:lstStyle>
            <a:lvl1pPr marL="0" indent="0">
              <a:buNone/>
              <a:defRPr sz="1800"/>
            </a:lvl1pPr>
          </a:lstStyle>
          <a:p>
            <a:r>
              <a:rPr lang="de-DE" dirty="0"/>
              <a:t>Kundenlogo</a:t>
            </a:r>
          </a:p>
        </p:txBody>
      </p:sp>
      <p:sp>
        <p:nvSpPr>
          <p:cNvPr id="47" name="Bildplatzhalter 5"/>
          <p:cNvSpPr>
            <a:spLocks noGrp="1"/>
          </p:cNvSpPr>
          <p:nvPr>
            <p:ph type="pic" sz="quarter" idx="38" hasCustomPrompt="1"/>
          </p:nvPr>
        </p:nvSpPr>
        <p:spPr>
          <a:xfrm>
            <a:off x="524911" y="4249866"/>
            <a:ext cx="1406524" cy="671956"/>
          </a:xfrm>
          <a:noFill/>
        </p:spPr>
        <p:txBody>
          <a:bodyPr anchor="ctr" anchorCtr="0">
            <a:normAutofit/>
          </a:bodyPr>
          <a:lstStyle>
            <a:lvl1pPr marL="0" indent="0">
              <a:buNone/>
              <a:defRPr sz="1800"/>
            </a:lvl1pPr>
          </a:lstStyle>
          <a:p>
            <a:r>
              <a:rPr lang="de-DE" dirty="0"/>
              <a:t>Kundenlogo</a:t>
            </a:r>
          </a:p>
        </p:txBody>
      </p:sp>
      <p:sp>
        <p:nvSpPr>
          <p:cNvPr id="48" name="Bildplatzhalter 5"/>
          <p:cNvSpPr>
            <a:spLocks noGrp="1"/>
          </p:cNvSpPr>
          <p:nvPr>
            <p:ph type="pic" sz="quarter" idx="39" hasCustomPrompt="1"/>
          </p:nvPr>
        </p:nvSpPr>
        <p:spPr>
          <a:xfrm>
            <a:off x="2439470" y="4249866"/>
            <a:ext cx="1406524" cy="671956"/>
          </a:xfrm>
          <a:noFill/>
        </p:spPr>
        <p:txBody>
          <a:bodyPr anchor="ctr" anchorCtr="0">
            <a:normAutofit/>
          </a:bodyPr>
          <a:lstStyle>
            <a:lvl1pPr marL="0" indent="0">
              <a:buNone/>
              <a:defRPr sz="1800"/>
            </a:lvl1pPr>
          </a:lstStyle>
          <a:p>
            <a:r>
              <a:rPr lang="de-DE" dirty="0"/>
              <a:t>Kundenlogo</a:t>
            </a:r>
          </a:p>
        </p:txBody>
      </p:sp>
      <p:sp>
        <p:nvSpPr>
          <p:cNvPr id="49" name="Bildplatzhalter 5"/>
          <p:cNvSpPr>
            <a:spLocks noGrp="1"/>
          </p:cNvSpPr>
          <p:nvPr>
            <p:ph type="pic" sz="quarter" idx="40" hasCustomPrompt="1"/>
          </p:nvPr>
        </p:nvSpPr>
        <p:spPr>
          <a:xfrm>
            <a:off x="4354029" y="4249866"/>
            <a:ext cx="1406524" cy="671956"/>
          </a:xfrm>
          <a:noFill/>
        </p:spPr>
        <p:txBody>
          <a:bodyPr anchor="ctr" anchorCtr="0">
            <a:normAutofit/>
          </a:bodyPr>
          <a:lstStyle>
            <a:lvl1pPr marL="0" indent="0">
              <a:buNone/>
              <a:defRPr sz="1800"/>
            </a:lvl1pPr>
          </a:lstStyle>
          <a:p>
            <a:r>
              <a:rPr lang="de-DE" dirty="0"/>
              <a:t>Kundenlogo</a:t>
            </a:r>
          </a:p>
        </p:txBody>
      </p:sp>
      <p:sp>
        <p:nvSpPr>
          <p:cNvPr id="50" name="Bildplatzhalter 5"/>
          <p:cNvSpPr>
            <a:spLocks noGrp="1"/>
          </p:cNvSpPr>
          <p:nvPr>
            <p:ph type="pic" sz="quarter" idx="41" hasCustomPrompt="1"/>
          </p:nvPr>
        </p:nvSpPr>
        <p:spPr>
          <a:xfrm>
            <a:off x="6315240" y="4249866"/>
            <a:ext cx="1406524" cy="671956"/>
          </a:xfrm>
          <a:noFill/>
        </p:spPr>
        <p:txBody>
          <a:bodyPr anchor="ctr" anchorCtr="0">
            <a:normAutofit/>
          </a:bodyPr>
          <a:lstStyle>
            <a:lvl1pPr marL="0" indent="0">
              <a:buNone/>
              <a:defRPr sz="1800"/>
            </a:lvl1pPr>
          </a:lstStyle>
          <a:p>
            <a:r>
              <a:rPr lang="de-DE" dirty="0"/>
              <a:t>Kundenlogo</a:t>
            </a:r>
          </a:p>
        </p:txBody>
      </p:sp>
      <p:sp>
        <p:nvSpPr>
          <p:cNvPr id="51" name="Bildplatzhalter 5"/>
          <p:cNvSpPr>
            <a:spLocks noGrp="1"/>
          </p:cNvSpPr>
          <p:nvPr>
            <p:ph type="pic" sz="quarter" idx="42" hasCustomPrompt="1"/>
          </p:nvPr>
        </p:nvSpPr>
        <p:spPr>
          <a:xfrm>
            <a:off x="8276451" y="4249866"/>
            <a:ext cx="1406524" cy="671956"/>
          </a:xfrm>
          <a:noFill/>
        </p:spPr>
        <p:txBody>
          <a:bodyPr anchor="ctr" anchorCtr="0">
            <a:normAutofit/>
          </a:bodyPr>
          <a:lstStyle>
            <a:lvl1pPr marL="0" indent="0">
              <a:buNone/>
              <a:defRPr sz="1800"/>
            </a:lvl1pPr>
          </a:lstStyle>
          <a:p>
            <a:r>
              <a:rPr lang="de-DE" dirty="0"/>
              <a:t>Kundenlogo</a:t>
            </a:r>
          </a:p>
        </p:txBody>
      </p:sp>
      <p:sp>
        <p:nvSpPr>
          <p:cNvPr id="52" name="Bildplatzhalter 5"/>
          <p:cNvSpPr>
            <a:spLocks noGrp="1"/>
          </p:cNvSpPr>
          <p:nvPr>
            <p:ph type="pic" sz="quarter" idx="43" hasCustomPrompt="1"/>
          </p:nvPr>
        </p:nvSpPr>
        <p:spPr>
          <a:xfrm>
            <a:off x="10237662" y="4249866"/>
            <a:ext cx="1551564" cy="671956"/>
          </a:xfrm>
          <a:noFill/>
        </p:spPr>
        <p:txBody>
          <a:bodyPr anchor="ctr" anchorCtr="0">
            <a:normAutofit/>
          </a:bodyPr>
          <a:lstStyle>
            <a:lvl1pPr marL="0" indent="0">
              <a:buNone/>
              <a:defRPr sz="1800"/>
            </a:lvl1pPr>
          </a:lstStyle>
          <a:p>
            <a:r>
              <a:rPr lang="de-DE" dirty="0"/>
              <a:t>Kundenlogo</a:t>
            </a:r>
          </a:p>
        </p:txBody>
      </p:sp>
      <p:sp>
        <p:nvSpPr>
          <p:cNvPr id="54" name="Bildplatzhalter 5"/>
          <p:cNvSpPr>
            <a:spLocks noGrp="1"/>
          </p:cNvSpPr>
          <p:nvPr>
            <p:ph type="pic" sz="quarter" idx="45" hasCustomPrompt="1"/>
          </p:nvPr>
        </p:nvSpPr>
        <p:spPr>
          <a:xfrm>
            <a:off x="524911" y="5029044"/>
            <a:ext cx="1406524" cy="671956"/>
          </a:xfrm>
          <a:noFill/>
        </p:spPr>
        <p:txBody>
          <a:bodyPr anchor="ctr" anchorCtr="0">
            <a:normAutofit/>
          </a:bodyPr>
          <a:lstStyle>
            <a:lvl1pPr marL="0" indent="0">
              <a:buNone/>
              <a:defRPr sz="1800"/>
            </a:lvl1pPr>
          </a:lstStyle>
          <a:p>
            <a:r>
              <a:rPr lang="de-DE" dirty="0"/>
              <a:t>Kundenlogo</a:t>
            </a:r>
          </a:p>
        </p:txBody>
      </p:sp>
      <p:sp>
        <p:nvSpPr>
          <p:cNvPr id="55" name="Bildplatzhalter 5"/>
          <p:cNvSpPr>
            <a:spLocks noGrp="1"/>
          </p:cNvSpPr>
          <p:nvPr>
            <p:ph type="pic" sz="quarter" idx="46" hasCustomPrompt="1"/>
          </p:nvPr>
        </p:nvSpPr>
        <p:spPr>
          <a:xfrm>
            <a:off x="2439470" y="5029044"/>
            <a:ext cx="1406524" cy="671956"/>
          </a:xfrm>
          <a:noFill/>
        </p:spPr>
        <p:txBody>
          <a:bodyPr anchor="ctr" anchorCtr="0">
            <a:normAutofit/>
          </a:bodyPr>
          <a:lstStyle>
            <a:lvl1pPr marL="0" indent="0">
              <a:buNone/>
              <a:defRPr sz="1800"/>
            </a:lvl1pPr>
          </a:lstStyle>
          <a:p>
            <a:r>
              <a:rPr lang="de-DE" dirty="0"/>
              <a:t>Kundenlogo</a:t>
            </a:r>
          </a:p>
        </p:txBody>
      </p:sp>
      <p:sp>
        <p:nvSpPr>
          <p:cNvPr id="56" name="Bildplatzhalter 5"/>
          <p:cNvSpPr>
            <a:spLocks noGrp="1"/>
          </p:cNvSpPr>
          <p:nvPr>
            <p:ph type="pic" sz="quarter" idx="47" hasCustomPrompt="1"/>
          </p:nvPr>
        </p:nvSpPr>
        <p:spPr>
          <a:xfrm>
            <a:off x="4354029" y="5029044"/>
            <a:ext cx="1406524" cy="671956"/>
          </a:xfrm>
          <a:noFill/>
        </p:spPr>
        <p:txBody>
          <a:bodyPr anchor="ctr" anchorCtr="0">
            <a:normAutofit/>
          </a:bodyPr>
          <a:lstStyle>
            <a:lvl1pPr marL="0" indent="0">
              <a:buNone/>
              <a:defRPr sz="1800"/>
            </a:lvl1pPr>
          </a:lstStyle>
          <a:p>
            <a:r>
              <a:rPr lang="de-DE" dirty="0"/>
              <a:t>Kundenlogo</a:t>
            </a:r>
          </a:p>
        </p:txBody>
      </p:sp>
      <p:sp>
        <p:nvSpPr>
          <p:cNvPr id="57" name="Bildplatzhalter 5"/>
          <p:cNvSpPr>
            <a:spLocks noGrp="1"/>
          </p:cNvSpPr>
          <p:nvPr>
            <p:ph type="pic" sz="quarter" idx="48" hasCustomPrompt="1"/>
          </p:nvPr>
        </p:nvSpPr>
        <p:spPr>
          <a:xfrm>
            <a:off x="6315240" y="5029044"/>
            <a:ext cx="1406524" cy="671956"/>
          </a:xfrm>
          <a:noFill/>
        </p:spPr>
        <p:txBody>
          <a:bodyPr anchor="ctr" anchorCtr="0">
            <a:normAutofit/>
          </a:bodyPr>
          <a:lstStyle>
            <a:lvl1pPr marL="0" indent="0">
              <a:buNone/>
              <a:defRPr sz="1800"/>
            </a:lvl1pPr>
          </a:lstStyle>
          <a:p>
            <a:r>
              <a:rPr lang="de-DE" dirty="0"/>
              <a:t>Kundenlogo</a:t>
            </a:r>
          </a:p>
        </p:txBody>
      </p:sp>
      <p:sp>
        <p:nvSpPr>
          <p:cNvPr id="58" name="Bildplatzhalter 5"/>
          <p:cNvSpPr>
            <a:spLocks noGrp="1"/>
          </p:cNvSpPr>
          <p:nvPr>
            <p:ph type="pic" sz="quarter" idx="49" hasCustomPrompt="1"/>
          </p:nvPr>
        </p:nvSpPr>
        <p:spPr>
          <a:xfrm>
            <a:off x="8276451" y="5029044"/>
            <a:ext cx="1406524" cy="671956"/>
          </a:xfrm>
          <a:noFill/>
        </p:spPr>
        <p:txBody>
          <a:bodyPr anchor="ctr" anchorCtr="0">
            <a:normAutofit/>
          </a:bodyPr>
          <a:lstStyle>
            <a:lvl1pPr marL="0" indent="0">
              <a:buNone/>
              <a:defRPr sz="1800"/>
            </a:lvl1pPr>
          </a:lstStyle>
          <a:p>
            <a:r>
              <a:rPr lang="de-DE" dirty="0"/>
              <a:t>Kundenlogo</a:t>
            </a:r>
          </a:p>
        </p:txBody>
      </p:sp>
      <p:sp>
        <p:nvSpPr>
          <p:cNvPr id="59" name="Bildplatzhalter 5"/>
          <p:cNvSpPr>
            <a:spLocks noGrp="1"/>
          </p:cNvSpPr>
          <p:nvPr>
            <p:ph type="pic" sz="quarter" idx="50" hasCustomPrompt="1"/>
          </p:nvPr>
        </p:nvSpPr>
        <p:spPr>
          <a:xfrm>
            <a:off x="10237662" y="5029044"/>
            <a:ext cx="1551564" cy="671956"/>
          </a:xfrm>
          <a:noFill/>
        </p:spPr>
        <p:txBody>
          <a:bodyPr anchor="ctr" anchorCtr="0">
            <a:normAutofit/>
          </a:bodyPr>
          <a:lstStyle>
            <a:lvl1pPr marL="0" indent="0">
              <a:buNone/>
              <a:defRPr sz="1800"/>
            </a:lvl1pPr>
          </a:lstStyle>
          <a:p>
            <a:r>
              <a:rPr lang="de-DE" dirty="0"/>
              <a:t>Kundenlogo</a:t>
            </a:r>
          </a:p>
        </p:txBody>
      </p:sp>
      <p:sp>
        <p:nvSpPr>
          <p:cNvPr id="61" name="Bildplatzhalter 5"/>
          <p:cNvSpPr>
            <a:spLocks noGrp="1"/>
          </p:cNvSpPr>
          <p:nvPr>
            <p:ph type="pic" sz="quarter" idx="52" hasCustomPrompt="1"/>
          </p:nvPr>
        </p:nvSpPr>
        <p:spPr>
          <a:xfrm>
            <a:off x="524911" y="5831476"/>
            <a:ext cx="1406524" cy="671956"/>
          </a:xfrm>
          <a:noFill/>
        </p:spPr>
        <p:txBody>
          <a:bodyPr anchor="ctr" anchorCtr="0">
            <a:normAutofit/>
          </a:bodyPr>
          <a:lstStyle>
            <a:lvl1pPr marL="0" indent="0">
              <a:buNone/>
              <a:defRPr sz="1800"/>
            </a:lvl1pPr>
          </a:lstStyle>
          <a:p>
            <a:r>
              <a:rPr lang="de-DE" dirty="0"/>
              <a:t>Kundenlogo</a:t>
            </a:r>
          </a:p>
        </p:txBody>
      </p:sp>
      <p:sp>
        <p:nvSpPr>
          <p:cNvPr id="62" name="Bildplatzhalter 5"/>
          <p:cNvSpPr>
            <a:spLocks noGrp="1"/>
          </p:cNvSpPr>
          <p:nvPr>
            <p:ph type="pic" sz="quarter" idx="53" hasCustomPrompt="1"/>
          </p:nvPr>
        </p:nvSpPr>
        <p:spPr>
          <a:xfrm>
            <a:off x="2439470" y="5831476"/>
            <a:ext cx="1406524" cy="671956"/>
          </a:xfrm>
          <a:noFill/>
        </p:spPr>
        <p:txBody>
          <a:bodyPr anchor="ctr" anchorCtr="0">
            <a:normAutofit/>
          </a:bodyPr>
          <a:lstStyle>
            <a:lvl1pPr marL="0" indent="0">
              <a:buNone/>
              <a:defRPr sz="1800"/>
            </a:lvl1pPr>
          </a:lstStyle>
          <a:p>
            <a:r>
              <a:rPr lang="de-DE" dirty="0"/>
              <a:t>Kundenlogo</a:t>
            </a:r>
          </a:p>
        </p:txBody>
      </p:sp>
      <p:sp>
        <p:nvSpPr>
          <p:cNvPr id="63" name="Bildplatzhalter 5"/>
          <p:cNvSpPr>
            <a:spLocks noGrp="1"/>
          </p:cNvSpPr>
          <p:nvPr>
            <p:ph type="pic" sz="quarter" idx="54" hasCustomPrompt="1"/>
          </p:nvPr>
        </p:nvSpPr>
        <p:spPr>
          <a:xfrm>
            <a:off x="4354029" y="5831476"/>
            <a:ext cx="1406524" cy="671956"/>
          </a:xfrm>
          <a:noFill/>
        </p:spPr>
        <p:txBody>
          <a:bodyPr anchor="ctr" anchorCtr="0">
            <a:normAutofit/>
          </a:bodyPr>
          <a:lstStyle>
            <a:lvl1pPr marL="0" indent="0">
              <a:buNone/>
              <a:defRPr sz="1800"/>
            </a:lvl1pPr>
          </a:lstStyle>
          <a:p>
            <a:r>
              <a:rPr lang="de-DE" dirty="0"/>
              <a:t>Kundenlogo</a:t>
            </a:r>
          </a:p>
        </p:txBody>
      </p:sp>
      <p:sp>
        <p:nvSpPr>
          <p:cNvPr id="64" name="Bildplatzhalter 5"/>
          <p:cNvSpPr>
            <a:spLocks noGrp="1"/>
          </p:cNvSpPr>
          <p:nvPr>
            <p:ph type="pic" sz="quarter" idx="55" hasCustomPrompt="1"/>
          </p:nvPr>
        </p:nvSpPr>
        <p:spPr>
          <a:xfrm>
            <a:off x="6315240" y="5831476"/>
            <a:ext cx="1406524" cy="671956"/>
          </a:xfrm>
          <a:noFill/>
        </p:spPr>
        <p:txBody>
          <a:bodyPr anchor="ctr" anchorCtr="0">
            <a:normAutofit/>
          </a:bodyPr>
          <a:lstStyle>
            <a:lvl1pPr marL="0" indent="0">
              <a:buNone/>
              <a:defRPr sz="1800"/>
            </a:lvl1pPr>
          </a:lstStyle>
          <a:p>
            <a:r>
              <a:rPr lang="de-DE" dirty="0"/>
              <a:t>Kundenlogo</a:t>
            </a:r>
          </a:p>
        </p:txBody>
      </p:sp>
      <p:sp>
        <p:nvSpPr>
          <p:cNvPr id="65" name="Bildplatzhalter 5"/>
          <p:cNvSpPr>
            <a:spLocks noGrp="1"/>
          </p:cNvSpPr>
          <p:nvPr>
            <p:ph type="pic" sz="quarter" idx="56" hasCustomPrompt="1"/>
          </p:nvPr>
        </p:nvSpPr>
        <p:spPr>
          <a:xfrm>
            <a:off x="8276451" y="5831476"/>
            <a:ext cx="1406524" cy="671956"/>
          </a:xfrm>
          <a:noFill/>
        </p:spPr>
        <p:txBody>
          <a:bodyPr anchor="ctr" anchorCtr="0">
            <a:normAutofit/>
          </a:bodyPr>
          <a:lstStyle>
            <a:lvl1pPr marL="0" indent="0">
              <a:buNone/>
              <a:defRPr sz="1800"/>
            </a:lvl1pPr>
          </a:lstStyle>
          <a:p>
            <a:r>
              <a:rPr lang="de-DE" dirty="0"/>
              <a:t>Kundenlogo</a:t>
            </a:r>
          </a:p>
        </p:txBody>
      </p:sp>
      <p:sp>
        <p:nvSpPr>
          <p:cNvPr id="66" name="Bildplatzhalter 5"/>
          <p:cNvSpPr>
            <a:spLocks noGrp="1"/>
          </p:cNvSpPr>
          <p:nvPr>
            <p:ph type="pic" sz="quarter" idx="57" hasCustomPrompt="1"/>
          </p:nvPr>
        </p:nvSpPr>
        <p:spPr>
          <a:xfrm>
            <a:off x="10237662" y="5831476"/>
            <a:ext cx="1551564" cy="671956"/>
          </a:xfrm>
          <a:noFill/>
        </p:spPr>
        <p:txBody>
          <a:bodyPr anchor="ctr" anchorCtr="0">
            <a:normAutofit/>
          </a:bodyPr>
          <a:lstStyle>
            <a:lvl1pPr marL="0" indent="0">
              <a:buNone/>
              <a:defRPr sz="1800"/>
            </a:lvl1pPr>
          </a:lstStyle>
          <a:p>
            <a:r>
              <a:rPr lang="de-DE" dirty="0"/>
              <a:t>Kundenlogo</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Untertitel/Inhalt_DE">
    <p:spTree>
      <p:nvGrpSpPr>
        <p:cNvPr id="1" name=""/>
        <p:cNvGrpSpPr/>
        <p:nvPr/>
      </p:nvGrpSpPr>
      <p:grpSpPr>
        <a:xfrm>
          <a:off x="0" y="0"/>
          <a:ext cx="0" cy="0"/>
          <a:chOff x="0" y="0"/>
          <a:chExt cx="0" cy="0"/>
        </a:xfrm>
      </p:grpSpPr>
      <p:sp>
        <p:nvSpPr>
          <p:cNvPr id="21" name="Textplatzhalter 9"/>
          <p:cNvSpPr>
            <a:spLocks noGrp="1"/>
          </p:cNvSpPr>
          <p:nvPr>
            <p:ph type="body" sz="quarter" idx="13" hasCustomPrompt="1"/>
          </p:nvPr>
        </p:nvSpPr>
        <p:spPr>
          <a:xfrm>
            <a:off x="422729" y="168219"/>
            <a:ext cx="11373680" cy="508000"/>
          </a:xfrm>
        </p:spPr>
        <p:txBody>
          <a:bodyPr>
            <a:noAutofit/>
          </a:bodyPr>
          <a:lstStyle>
            <a:lvl1pPr marL="0" indent="0">
              <a:lnSpc>
                <a:spcPct val="100000"/>
              </a:lnSpc>
              <a:buFont typeface="Arial" charset="0"/>
              <a:buNone/>
              <a:defRPr lang="de-DE" sz="3200" b="1" i="0" kern="1200" baseline="0" dirty="0" smtClean="0">
                <a:solidFill>
                  <a:srgbClr val="5BC5F2"/>
                </a:solidFill>
                <a:latin typeface="Arial" charset="0"/>
                <a:ea typeface="Arial" charset="0"/>
                <a:cs typeface="Arial" charset="0"/>
              </a:defRPr>
            </a:lvl1pPr>
            <a:lvl2pPr marL="457200" indent="0">
              <a:buNone/>
              <a:defRPr sz="1800" b="0" i="0">
                <a:solidFill>
                  <a:srgbClr val="004D90"/>
                </a:solidFill>
                <a:latin typeface="Frutiger LT Com 45 Light" charset="0"/>
                <a:ea typeface="Frutiger LT Com 45 Light" charset="0"/>
                <a:cs typeface="Frutiger LT Com 45 Light" charset="0"/>
              </a:defRPr>
            </a:lvl2pPr>
          </a:lstStyle>
          <a:p>
            <a:pPr lvl="0"/>
            <a:r>
              <a:rPr lang="de-CH" noProof="0" dirty="0"/>
              <a:t>Titel</a:t>
            </a:r>
          </a:p>
        </p:txBody>
      </p:sp>
      <p:sp>
        <p:nvSpPr>
          <p:cNvPr id="22" name="Textplatzhalter 2"/>
          <p:cNvSpPr>
            <a:spLocks noGrp="1"/>
          </p:cNvSpPr>
          <p:nvPr>
            <p:ph type="body" sz="quarter" idx="16" hasCustomPrompt="1"/>
          </p:nvPr>
        </p:nvSpPr>
        <p:spPr>
          <a:xfrm>
            <a:off x="422275" y="635809"/>
            <a:ext cx="11374134" cy="442093"/>
          </a:xfrm>
        </p:spPr>
        <p:txBody>
          <a:bodyPr>
            <a:normAutofit/>
          </a:bodyPr>
          <a:lstStyle>
            <a:lvl1pPr marL="0" indent="0">
              <a:buNone/>
              <a:defRPr lang="de-DE" sz="2000" b="0" i="0" kern="1200" noProof="0" dirty="0" smtClean="0">
                <a:solidFill>
                  <a:schemeClr val="tx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CH" noProof="0" dirty="0"/>
              <a:t>Untertitel</a:t>
            </a:r>
          </a:p>
        </p:txBody>
      </p:sp>
      <p:sp>
        <p:nvSpPr>
          <p:cNvPr id="3" name="Inhaltsplatzhalter 2"/>
          <p:cNvSpPr>
            <a:spLocks noGrp="1"/>
          </p:cNvSpPr>
          <p:nvPr>
            <p:ph sz="quarter" idx="17" hasCustomPrompt="1"/>
          </p:nvPr>
        </p:nvSpPr>
        <p:spPr>
          <a:xfrm>
            <a:off x="0" y="1287463"/>
            <a:ext cx="12192000" cy="5570537"/>
          </a:xfrm>
        </p:spPr>
        <p:txBody>
          <a:bodyPr lIns="503998" tIns="36000" rIns="503999">
            <a:noAutofit/>
          </a:bodyPr>
          <a:lstStyle>
            <a:lvl1pPr>
              <a:lnSpc>
                <a:spcPct val="120000"/>
              </a:lnSpc>
              <a:buClr>
                <a:schemeClr val="accent5"/>
              </a:buClr>
              <a:defRPr>
                <a:latin typeface="Arial" charset="0"/>
                <a:ea typeface="Arial" charset="0"/>
                <a:cs typeface="Arial" charset="0"/>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de-CH" noProof="0" dirty="0"/>
              <a:t>Bild oder Text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Untertitel_DE">
    <p:spTree>
      <p:nvGrpSpPr>
        <p:cNvPr id="1" name=""/>
        <p:cNvGrpSpPr/>
        <p:nvPr/>
      </p:nvGrpSpPr>
      <p:grpSpPr>
        <a:xfrm>
          <a:off x="0" y="0"/>
          <a:ext cx="0" cy="0"/>
          <a:chOff x="0" y="0"/>
          <a:chExt cx="0" cy="0"/>
        </a:xfrm>
      </p:grpSpPr>
      <p:sp>
        <p:nvSpPr>
          <p:cNvPr id="6" name="Textplatzhalter 9"/>
          <p:cNvSpPr>
            <a:spLocks noGrp="1"/>
          </p:cNvSpPr>
          <p:nvPr>
            <p:ph type="body" sz="quarter" idx="13" hasCustomPrompt="1"/>
          </p:nvPr>
        </p:nvSpPr>
        <p:spPr>
          <a:xfrm>
            <a:off x="422729" y="182622"/>
            <a:ext cx="11373680" cy="508000"/>
          </a:xfrm>
        </p:spPr>
        <p:txBody>
          <a:bodyPr>
            <a:noAutofit/>
          </a:bodyPr>
          <a:lstStyle>
            <a:lvl1pPr marL="0" indent="0">
              <a:lnSpc>
                <a:spcPct val="100000"/>
              </a:lnSpc>
              <a:buFont typeface="Arial" charset="0"/>
              <a:buNone/>
              <a:defRPr lang="de-DE" sz="3200" b="1" i="0" kern="1200" baseline="0" dirty="0" smtClean="0">
                <a:solidFill>
                  <a:srgbClr val="5BC5F2"/>
                </a:solidFill>
                <a:latin typeface="Arial" charset="0"/>
                <a:ea typeface="Arial" charset="0"/>
                <a:cs typeface="Arial" charset="0"/>
              </a:defRPr>
            </a:lvl1pPr>
            <a:lvl2pPr marL="457200" indent="0">
              <a:buNone/>
              <a:defRPr sz="1800" b="0" i="0">
                <a:solidFill>
                  <a:srgbClr val="004D90"/>
                </a:solidFill>
                <a:latin typeface="Frutiger LT Com 45 Light" charset="0"/>
                <a:ea typeface="Frutiger LT Com 45 Light" charset="0"/>
                <a:cs typeface="Frutiger LT Com 45 Light" charset="0"/>
              </a:defRPr>
            </a:lvl2pPr>
          </a:lstStyle>
          <a:p>
            <a:pPr lvl="0"/>
            <a:r>
              <a:rPr lang="de-CH" noProof="0" dirty="0"/>
              <a:t>Titel</a:t>
            </a:r>
          </a:p>
        </p:txBody>
      </p:sp>
      <p:sp>
        <p:nvSpPr>
          <p:cNvPr id="5" name="Textplatzhalter 2"/>
          <p:cNvSpPr>
            <a:spLocks noGrp="1"/>
          </p:cNvSpPr>
          <p:nvPr>
            <p:ph type="body" sz="quarter" idx="16" hasCustomPrompt="1"/>
          </p:nvPr>
        </p:nvSpPr>
        <p:spPr>
          <a:xfrm>
            <a:off x="422275" y="635809"/>
            <a:ext cx="11374134" cy="442093"/>
          </a:xfrm>
        </p:spPr>
        <p:txBody>
          <a:bodyPr>
            <a:normAutofit/>
          </a:bodyPr>
          <a:lstStyle>
            <a:lvl1pPr marL="0" indent="0">
              <a:buNone/>
              <a:defRPr lang="de-DE" sz="2000" b="0" i="0" kern="1200" noProof="0" dirty="0" smtClean="0">
                <a:solidFill>
                  <a:schemeClr val="tx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CH" noProof="0" dirty="0"/>
              <a:t>Untertitel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901F37E7-66D7-0843-95DA-AA8C48F9FC93}" type="datetimeFigureOut">
              <a:rPr lang="de-DE" smtClean="0"/>
              <a:t>05.06.2023</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1CDFD15E-9AB2-364A-8FCE-4CE22F2B7BED}" type="slidenum">
              <a:rPr lang="de-DE" smtClean="0"/>
              <a:t>‹Nr.›</a:t>
            </a:fld>
            <a:endParaRPr lang="de-DE"/>
          </a:p>
        </p:txBody>
      </p:sp>
    </p:spTree>
    <p:extLst>
      <p:ext uri="{BB962C8B-B14F-4D97-AF65-F5344CB8AC3E}">
        <p14:creationId xmlns:p14="http://schemas.microsoft.com/office/powerpoint/2010/main" val="918026648"/>
      </p:ext>
    </p:extLst>
  </p:cSld>
  <p:clrMap bg1="lt1" tx1="dk1" bg2="lt2" tx2="dk2" accent1="accent1" accent2="accent2" accent3="accent3" accent4="accent4" accent5="accent5" accent6="accent6" hlink="hlink" folHlink="folHlink"/>
  <p:sldLayoutIdLst>
    <p:sldLayoutId id="2147483684" r:id="rId1"/>
    <p:sldLayoutId id="2147483661" r:id="rId2"/>
    <p:sldLayoutId id="2147483662" r:id="rId3"/>
    <p:sldLayoutId id="2147483664" r:id="rId4"/>
    <p:sldLayoutId id="2147483665" r:id="rId5"/>
    <p:sldLayoutId id="2147483666" r:id="rId6"/>
    <p:sldLayoutId id="2147483669" r:id="rId7"/>
    <p:sldLayoutId id="2147483670" r:id="rId8"/>
    <p:sldLayoutId id="2147483671" r:id="rId9"/>
  </p:sldLayoutIdLst>
  <p:txStyles>
    <p:titleStyle>
      <a:lvl1pPr algn="l" defTabSz="914400" rtl="0" eaLnBrk="1" latinLnBrk="0" hangingPunct="1">
        <a:lnSpc>
          <a:spcPct val="90000"/>
        </a:lnSpc>
        <a:spcBef>
          <a:spcPct val="0"/>
        </a:spcBef>
        <a:buNone/>
        <a:defRPr sz="4400" kern="1200">
          <a:solidFill>
            <a:schemeClr val="tx1"/>
          </a:solidFill>
          <a:latin typeface="+mn-lt"/>
          <a:ea typeface="Arial" charset="0"/>
          <a:cs typeface="Arial" charset="0"/>
        </a:defRPr>
      </a:lvl1pPr>
    </p:titleStyle>
    <p:bodyStyle>
      <a:lvl1pPr marL="228600" indent="-228600" algn="l" defTabSz="914400" rtl="0" eaLnBrk="1" latinLnBrk="0" hangingPunct="1">
        <a:lnSpc>
          <a:spcPct val="90000"/>
        </a:lnSpc>
        <a:spcBef>
          <a:spcPts val="1000"/>
        </a:spcBef>
        <a:buClr>
          <a:schemeClr val="accent5"/>
        </a:buClr>
        <a:buFont typeface="Arial"/>
        <a:buChar char="•"/>
        <a:defRPr sz="2800" b="0" kern="1200">
          <a:solidFill>
            <a:schemeClr val="tx1"/>
          </a:solidFill>
          <a:latin typeface="+mn-lt"/>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em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1.emf"/><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player.vimeo.com/video/300226805?color=dc0018&amp;title=0&amp;byline=0&amp;portrait=0" TargetMode="External"/><Relationship Id="rId5"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video" Target="https://www.youtube.com/embed/p75tAS1vKso?feature=oembed" TargetMode="External"/><Relationship Id="rId5" Type="http://schemas.openxmlformats.org/officeDocument/2006/relationships/image" Target="../media/image5.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AEEA760-51FA-FC13-852E-07E5F0635DB5}"/>
              </a:ext>
            </a:extLst>
          </p:cNvPr>
          <p:cNvSpPr/>
          <p:nvPr/>
        </p:nvSpPr>
        <p:spPr>
          <a:xfrm>
            <a:off x="10376452" y="6172200"/>
            <a:ext cx="1478210" cy="558898"/>
          </a:xfrm>
          <a:prstGeom prst="rect">
            <a:avLst/>
          </a:prstGeom>
          <a:solidFill>
            <a:srgbClr val="5BC5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9" name="Rechteck 8"/>
          <p:cNvSpPr/>
          <p:nvPr/>
        </p:nvSpPr>
        <p:spPr>
          <a:xfrm>
            <a:off x="1" y="4500297"/>
            <a:ext cx="12191999" cy="1446550"/>
          </a:xfrm>
          <a:prstGeom prst="rect">
            <a:avLst/>
          </a:prstGeom>
        </p:spPr>
        <p:txBody>
          <a:bodyPr wrap="square" anchor="ctr">
            <a:spAutoFit/>
          </a:bodyPr>
          <a:lstStyle/>
          <a:p>
            <a:pPr algn="ctr" defTabSz="914400">
              <a:buClr>
                <a:schemeClr val="tx2"/>
              </a:buClr>
              <a:buFont typeface="Wingdings" charset="2"/>
              <a:buNone/>
              <a:defRPr/>
            </a:pPr>
            <a:r>
              <a:rPr lang="de-DE" sz="4400" b="1" kern="0" dirty="0">
                <a:solidFill>
                  <a:schemeClr val="tx2"/>
                </a:solidFill>
                <a:latin typeface="Arial" charset="0"/>
                <a:ea typeface="Arial" charset="0"/>
                <a:cs typeface="Arial" charset="0"/>
              </a:rPr>
              <a:t>Jobs </a:t>
            </a:r>
            <a:r>
              <a:rPr lang="de-DE" sz="4400" b="1" kern="0" dirty="0" err="1">
                <a:solidFill>
                  <a:schemeClr val="tx2"/>
                </a:solidFill>
                <a:latin typeface="Arial" charset="0"/>
                <a:ea typeface="Arial" charset="0"/>
                <a:cs typeface="Arial" charset="0"/>
              </a:rPr>
              <a:t>for</a:t>
            </a:r>
            <a:r>
              <a:rPr lang="de-DE" sz="4400" b="1" kern="0" dirty="0">
                <a:solidFill>
                  <a:schemeClr val="tx2"/>
                </a:solidFill>
                <a:latin typeface="Arial" charset="0"/>
                <a:ea typeface="Arial" charset="0"/>
                <a:cs typeface="Arial" charset="0"/>
              </a:rPr>
              <a:t> Future</a:t>
            </a:r>
          </a:p>
          <a:p>
            <a:pPr algn="ctr" defTabSz="914400">
              <a:buClr>
                <a:schemeClr val="tx2"/>
              </a:buClr>
              <a:buFont typeface="Wingdings" charset="2"/>
              <a:buNone/>
              <a:defRPr/>
            </a:pPr>
            <a:r>
              <a:rPr lang="de-DE" sz="4400" kern="0" dirty="0">
                <a:solidFill>
                  <a:schemeClr val="tx2"/>
                </a:solidFill>
                <a:latin typeface="Arial" charset="0"/>
                <a:ea typeface="Arial" charset="0"/>
                <a:cs typeface="Arial" charset="0"/>
              </a:rPr>
              <a:t>Nachhaltigkeit in der Berufswelt</a:t>
            </a:r>
          </a:p>
        </p:txBody>
      </p:sp>
      <p:pic>
        <p:nvPicPr>
          <p:cNvPr id="10" name="Bild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3270" y="6169862"/>
            <a:ext cx="1359043" cy="551612"/>
          </a:xfrm>
          <a:prstGeom prst="rect">
            <a:avLst/>
          </a:prstGeom>
        </p:spPr>
      </p:pic>
      <p:sp>
        <p:nvSpPr>
          <p:cNvPr id="12" name="Textplatzhalter 18"/>
          <p:cNvSpPr txBox="1">
            <a:spLocks/>
          </p:cNvSpPr>
          <p:nvPr/>
        </p:nvSpPr>
        <p:spPr>
          <a:xfrm>
            <a:off x="462116" y="6309030"/>
            <a:ext cx="2743200" cy="412445"/>
          </a:xfrm>
          <a:prstGeom prst="rect">
            <a:avLst/>
          </a:prstGeom>
        </p:spPr>
        <p:txBody>
          <a:bodyPr/>
          <a:lstStyle>
            <a:lvl1pPr marL="0" indent="0" algn="ctr" defTabSz="914400" rtl="0" eaLnBrk="1" latinLnBrk="0" hangingPunct="1">
              <a:lnSpc>
                <a:spcPct val="90000"/>
              </a:lnSpc>
              <a:spcBef>
                <a:spcPts val="1000"/>
              </a:spcBef>
              <a:buFont typeface="Arial"/>
              <a:buNone/>
              <a:defRPr sz="1800" b="0" i="0" kern="1200">
                <a:solidFill>
                  <a:schemeClr val="bg1"/>
                </a:solidFill>
                <a:latin typeface="Frutiger LT Com 45 Light" charset="0"/>
                <a:ea typeface="Frutiger LT Com 45 Light" charset="0"/>
                <a:cs typeface="Frutiger LT Com 45 Ligh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de-DE" dirty="0">
                <a:solidFill>
                  <a:schemeClr val="tx2"/>
                </a:solidFill>
                <a:latin typeface="Arial" charset="0"/>
                <a:ea typeface="Arial" charset="0"/>
                <a:cs typeface="Arial" charset="0"/>
              </a:rPr>
              <a:t>Benjamin Muff</a:t>
            </a:r>
            <a:endParaRPr lang="en-US" dirty="0">
              <a:solidFill>
                <a:schemeClr val="tx2"/>
              </a:solidFill>
              <a:latin typeface="Arial" charset="0"/>
              <a:ea typeface="Arial" charset="0"/>
              <a:cs typeface="Arial" charset="0"/>
            </a:endParaRPr>
          </a:p>
        </p:txBody>
      </p:sp>
      <p:sp>
        <p:nvSpPr>
          <p:cNvPr id="13" name="Textplatzhalter 18"/>
          <p:cNvSpPr txBox="1">
            <a:spLocks/>
          </p:cNvSpPr>
          <p:nvPr/>
        </p:nvSpPr>
        <p:spPr>
          <a:xfrm>
            <a:off x="2180303" y="6309029"/>
            <a:ext cx="4114800" cy="412445"/>
          </a:xfrm>
          <a:prstGeom prst="rect">
            <a:avLst/>
          </a:prstGeom>
        </p:spPr>
        <p:txBody>
          <a:bodyPr/>
          <a:lstStyle>
            <a:lvl1pPr marL="0" indent="0" algn="ctr" defTabSz="914400" rtl="0" eaLnBrk="1" latinLnBrk="0" hangingPunct="1">
              <a:lnSpc>
                <a:spcPct val="90000"/>
              </a:lnSpc>
              <a:spcBef>
                <a:spcPts val="1000"/>
              </a:spcBef>
              <a:buFont typeface="Arial"/>
              <a:buNone/>
              <a:defRPr sz="1800" b="0" i="0" kern="1200">
                <a:solidFill>
                  <a:schemeClr val="bg1"/>
                </a:solidFill>
                <a:latin typeface="Frutiger LT Com 45 Light" charset="0"/>
                <a:ea typeface="Frutiger LT Com 45 Light" charset="0"/>
                <a:cs typeface="Frutiger LT Com 45 Ligh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latin typeface="Arial" charset="0"/>
              <a:ea typeface="Arial" charset="0"/>
              <a:cs typeface="Arial" charset="0"/>
            </a:endParaRPr>
          </a:p>
        </p:txBody>
      </p:sp>
      <p:sp>
        <p:nvSpPr>
          <p:cNvPr id="14" name="Textplatzhalter 18"/>
          <p:cNvSpPr txBox="1">
            <a:spLocks/>
          </p:cNvSpPr>
          <p:nvPr/>
        </p:nvSpPr>
        <p:spPr>
          <a:xfrm>
            <a:off x="4639893" y="6293104"/>
            <a:ext cx="2743200" cy="412445"/>
          </a:xfrm>
          <a:prstGeom prst="rect">
            <a:avLst/>
          </a:prstGeom>
        </p:spPr>
        <p:txBody>
          <a:bodyPr/>
          <a:lstStyle>
            <a:lvl1pPr marL="0" indent="0" algn="ctr" defTabSz="914400" rtl="0" eaLnBrk="1" latinLnBrk="0" hangingPunct="1">
              <a:lnSpc>
                <a:spcPct val="90000"/>
              </a:lnSpc>
              <a:spcBef>
                <a:spcPts val="1000"/>
              </a:spcBef>
              <a:buFont typeface="Arial"/>
              <a:buNone/>
              <a:defRPr sz="1800" b="0" i="0" kern="1200">
                <a:solidFill>
                  <a:schemeClr val="bg1"/>
                </a:solidFill>
                <a:latin typeface="Frutiger LT Com 45 Light" charset="0"/>
                <a:ea typeface="Frutiger LT Com 45 Light" charset="0"/>
                <a:cs typeface="Frutiger LT Com 45 Ligh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de-DE" dirty="0">
              <a:solidFill>
                <a:schemeClr val="tx1"/>
              </a:solidFill>
              <a:latin typeface="Arial" charset="0"/>
              <a:ea typeface="Arial" charset="0"/>
              <a:cs typeface="Arial" charset="0"/>
            </a:endParaRPr>
          </a:p>
        </p:txBody>
      </p:sp>
      <p:pic>
        <p:nvPicPr>
          <p:cNvPr id="4" name="Grafik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83093" y="168216"/>
            <a:ext cx="4458716" cy="1740296"/>
          </a:xfrm>
          <a:prstGeom prst="rect">
            <a:avLst/>
          </a:prstGeom>
        </p:spPr>
      </p:pic>
      <p:pic>
        <p:nvPicPr>
          <p:cNvPr id="19" name="Grafik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09960" y="164615"/>
            <a:ext cx="1727594" cy="1676782"/>
          </a:xfrm>
          <a:prstGeom prst="rect">
            <a:avLst/>
          </a:prstGeom>
        </p:spPr>
      </p:pic>
      <p:pic>
        <p:nvPicPr>
          <p:cNvPr id="21" name="Grafik 2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78308" y="2034016"/>
            <a:ext cx="4954129" cy="2032463"/>
          </a:xfrm>
          <a:prstGeom prst="rect">
            <a:avLst/>
          </a:prstGeom>
        </p:spPr>
      </p:pic>
      <p:pic>
        <p:nvPicPr>
          <p:cNvPr id="22" name="Grafik 2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973908" y="2772702"/>
            <a:ext cx="1778405" cy="1727594"/>
          </a:xfrm>
          <a:prstGeom prst="rect">
            <a:avLst/>
          </a:prstGeom>
        </p:spPr>
      </p:pic>
      <p:pic>
        <p:nvPicPr>
          <p:cNvPr id="23" name="Grafik 2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96541" y="2599556"/>
            <a:ext cx="1740296" cy="1676782"/>
          </a:xfrm>
          <a:prstGeom prst="rect">
            <a:avLst/>
          </a:prstGeom>
        </p:spPr>
      </p:pic>
      <p:pic>
        <p:nvPicPr>
          <p:cNvPr id="24" name="Grafik 2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23287" y="580009"/>
            <a:ext cx="3086803" cy="1689485"/>
          </a:xfrm>
          <a:prstGeom prst="rect">
            <a:avLst/>
          </a:prstGeom>
        </p:spPr>
      </p:pic>
    </p:spTree>
    <p:extLst>
      <p:ext uri="{BB962C8B-B14F-4D97-AF65-F5344CB8AC3E}">
        <p14:creationId xmlns:p14="http://schemas.microsoft.com/office/powerpoint/2010/main" val="1175452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546542D-491F-4AEC-AAAF-A8C920CBC8CF}"/>
              </a:ext>
            </a:extLst>
          </p:cNvPr>
          <p:cNvSpPr>
            <a:spLocks noGrp="1"/>
          </p:cNvSpPr>
          <p:nvPr>
            <p:ph type="body" sz="quarter" idx="13"/>
          </p:nvPr>
        </p:nvSpPr>
        <p:spPr/>
        <p:txBody>
          <a:bodyPr/>
          <a:lstStyle/>
          <a:p>
            <a:r>
              <a:rPr lang="de-DE" dirty="0">
                <a:solidFill>
                  <a:schemeClr val="bg1"/>
                </a:solidFill>
                <a:highlight>
                  <a:srgbClr val="5BC5F2"/>
                </a:highlight>
              </a:rPr>
              <a:t>Können wir das Klima vor diesem Wandel schützen? </a:t>
            </a:r>
            <a:endParaRPr lang="de-CH" dirty="0">
              <a:solidFill>
                <a:schemeClr val="bg1"/>
              </a:solidFill>
              <a:highlight>
                <a:srgbClr val="5BC5F2"/>
              </a:highlight>
            </a:endParaRPr>
          </a:p>
        </p:txBody>
      </p:sp>
      <p:sp>
        <p:nvSpPr>
          <p:cNvPr id="3" name="Textplatzhalter 2">
            <a:extLst>
              <a:ext uri="{FF2B5EF4-FFF2-40B4-BE49-F238E27FC236}">
                <a16:creationId xmlns:a16="http://schemas.microsoft.com/office/drawing/2014/main" id="{5576322B-C2B5-43FC-979B-BE46A43528F4}"/>
              </a:ext>
            </a:extLst>
          </p:cNvPr>
          <p:cNvSpPr>
            <a:spLocks noGrp="1"/>
          </p:cNvSpPr>
          <p:nvPr>
            <p:ph type="body" sz="quarter" idx="16"/>
          </p:nvPr>
        </p:nvSpPr>
        <p:spPr>
          <a:xfrm>
            <a:off x="422275" y="705382"/>
            <a:ext cx="11374134" cy="442093"/>
          </a:xfrm>
        </p:spPr>
        <p:txBody>
          <a:bodyPr/>
          <a:lstStyle/>
          <a:p>
            <a:r>
              <a:rPr lang="de-CH" dirty="0"/>
              <a:t>Leitfragen</a:t>
            </a:r>
          </a:p>
        </p:txBody>
      </p:sp>
      <p:sp>
        <p:nvSpPr>
          <p:cNvPr id="4" name="Textfeld 3">
            <a:extLst>
              <a:ext uri="{FF2B5EF4-FFF2-40B4-BE49-F238E27FC236}">
                <a16:creationId xmlns:a16="http://schemas.microsoft.com/office/drawing/2014/main" id="{277846DE-3928-4CDB-A917-2DC92E98DCC9}"/>
              </a:ext>
            </a:extLst>
          </p:cNvPr>
          <p:cNvSpPr txBox="1"/>
          <p:nvPr/>
        </p:nvSpPr>
        <p:spPr>
          <a:xfrm>
            <a:off x="422729" y="1444867"/>
            <a:ext cx="10958739" cy="3342453"/>
          </a:xfrm>
          <a:prstGeom prst="rect">
            <a:avLst/>
          </a:prstGeom>
          <a:noFill/>
        </p:spPr>
        <p:txBody>
          <a:bodyPr wrap="square" rtlCol="0">
            <a:spAutoFit/>
          </a:bodyPr>
          <a:lstStyle/>
          <a:p>
            <a:pPr marL="342900" lvl="0" indent="-342900">
              <a:lnSpc>
                <a:spcPct val="115000"/>
              </a:lnSpc>
              <a:buFont typeface="Arial" panose="020B0604020202020204" pitchFamily="34" charset="0"/>
              <a:buChar char="-"/>
            </a:pPr>
            <a:r>
              <a:rPr lang="de-DE" sz="2800" spc="20" dirty="0">
                <a:effectLst/>
                <a:latin typeface="Arial" panose="020B0604020202020204" pitchFamily="34" charset="0"/>
                <a:ea typeface="MS PGothic" panose="020B0600070205080204" pitchFamily="34" charset="-128"/>
                <a:cs typeface="Times New Roman" panose="02020603050405020304" pitchFamily="18" charset="0"/>
              </a:rPr>
              <a:t>Der Klimawandel lässt sich aufhalten. </a:t>
            </a:r>
          </a:p>
          <a:p>
            <a:pPr lvl="0">
              <a:lnSpc>
                <a:spcPct val="115000"/>
              </a:lnSpc>
            </a:pPr>
            <a:endParaRPr lang="de-DE" sz="2800" spc="20" dirty="0">
              <a:effectLst/>
              <a:latin typeface="Arial" panose="020B0604020202020204" pitchFamily="34" charset="0"/>
              <a:ea typeface="MS PGothic" panose="020B0600070205080204" pitchFamily="34" charset="-128"/>
              <a:cs typeface="Times New Roman" panose="02020603050405020304" pitchFamily="18" charset="0"/>
            </a:endParaRPr>
          </a:p>
          <a:p>
            <a:pPr marL="342900" lvl="0" indent="-342900">
              <a:lnSpc>
                <a:spcPct val="115000"/>
              </a:lnSpc>
              <a:buFont typeface="Arial" panose="020B0604020202020204" pitchFamily="34" charset="0"/>
              <a:buChar char="-"/>
            </a:pPr>
            <a:r>
              <a:rPr lang="de-DE" sz="2800" spc="20" dirty="0">
                <a:effectLst/>
                <a:latin typeface="Arial" panose="020B0604020202020204" pitchFamily="34" charset="0"/>
                <a:ea typeface="MS PGothic" panose="020B0600070205080204" pitchFamily="34" charset="-128"/>
                <a:cs typeface="Times New Roman" panose="02020603050405020304" pitchFamily="18" charset="0"/>
              </a:rPr>
              <a:t>Ich kann etwas zum Klimaschutz beitragen. </a:t>
            </a:r>
          </a:p>
          <a:p>
            <a:pPr marL="342900" lvl="0" indent="-342900">
              <a:lnSpc>
                <a:spcPct val="115000"/>
              </a:lnSpc>
              <a:buFont typeface="Arial" panose="020B0604020202020204" pitchFamily="34" charset="0"/>
              <a:buChar char="-"/>
            </a:pPr>
            <a:endParaRPr lang="de-DE" sz="2800" spc="20" dirty="0">
              <a:effectLst/>
              <a:latin typeface="Arial" panose="020B0604020202020204" pitchFamily="34" charset="0"/>
              <a:ea typeface="MS PGothic" panose="020B0600070205080204" pitchFamily="34" charset="-128"/>
              <a:cs typeface="Times New Roman" panose="02020603050405020304" pitchFamily="18" charset="0"/>
            </a:endParaRPr>
          </a:p>
          <a:p>
            <a:pPr marL="342900" lvl="0" indent="-342900">
              <a:lnSpc>
                <a:spcPct val="115000"/>
              </a:lnSpc>
              <a:buFont typeface="Arial" panose="020B0604020202020204" pitchFamily="34" charset="0"/>
              <a:buChar char="-"/>
            </a:pPr>
            <a:r>
              <a:rPr lang="de-DE" sz="2800" spc="20" dirty="0">
                <a:effectLst/>
                <a:latin typeface="Arial" panose="020B0604020202020204" pitchFamily="34" charset="0"/>
                <a:ea typeface="MS PGothic" panose="020B0600070205080204" pitchFamily="34" charset="-128"/>
                <a:cs typeface="Times New Roman" panose="02020603050405020304" pitchFamily="18" charset="0"/>
              </a:rPr>
              <a:t>Falls ich könnte, würde ich gerne etwas zum Klimaschutz beitragen. </a:t>
            </a:r>
          </a:p>
          <a:p>
            <a:endParaRPr lang="de-CH" dirty="0"/>
          </a:p>
        </p:txBody>
      </p:sp>
      <p:pic>
        <p:nvPicPr>
          <p:cNvPr id="5" name="Grafik 4">
            <a:extLst>
              <a:ext uri="{FF2B5EF4-FFF2-40B4-BE49-F238E27FC236}">
                <a16:creationId xmlns:a16="http://schemas.microsoft.com/office/drawing/2014/main" id="{482B497B-D22A-447E-806B-7C36F5363D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2999397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
            <a:extLst>
              <a:ext uri="{FF2B5EF4-FFF2-40B4-BE49-F238E27FC236}">
                <a16:creationId xmlns:a16="http://schemas.microsoft.com/office/drawing/2014/main" id="{85708AF2-BB01-4BF3-9051-D2BCF8B51483}"/>
              </a:ext>
            </a:extLst>
          </p:cNvPr>
          <p:cNvSpPr>
            <a:spLocks noGrp="1"/>
          </p:cNvSpPr>
          <p:nvPr>
            <p:ph type="body" sz="quarter" idx="13"/>
          </p:nvPr>
        </p:nvSpPr>
        <p:spPr>
          <a:xfrm>
            <a:off x="2396405" y="1097588"/>
            <a:ext cx="7987816" cy="4472895"/>
          </a:xfrm>
        </p:spPr>
        <p:txBody>
          <a:bodyPr/>
          <a:lstStyle/>
          <a:p>
            <a:pPr>
              <a:spcBef>
                <a:spcPts val="1100"/>
              </a:spcBef>
            </a:pPr>
            <a:r>
              <a:rPr lang="de-CH" sz="7200" dirty="0">
                <a:solidFill>
                  <a:schemeClr val="bg1"/>
                </a:solidFill>
                <a:highlight>
                  <a:srgbClr val="5BC5F2"/>
                </a:highlight>
              </a:rPr>
              <a:t>Wie können wir Umwelt- und Klimaschutz angehen? </a:t>
            </a:r>
          </a:p>
          <a:p>
            <a:pPr>
              <a:spcBef>
                <a:spcPts val="1100"/>
              </a:spcBef>
            </a:pPr>
            <a:r>
              <a:rPr lang="de-CH" sz="7200" dirty="0">
                <a:solidFill>
                  <a:schemeClr val="bg1"/>
                </a:solidFill>
              </a:rPr>
              <a:t>        </a:t>
            </a:r>
            <a:endParaRPr lang="de-CH" sz="7200" spc="20" dirty="0">
              <a:effectLst/>
              <a:latin typeface="Arial" panose="020B0604020202020204" pitchFamily="34" charset="0"/>
              <a:ea typeface="MS PGothic" panose="020B0600070205080204" pitchFamily="34" charset="-128"/>
              <a:cs typeface="Times New Roman" panose="02020603050405020304" pitchFamily="18" charset="0"/>
            </a:endParaRPr>
          </a:p>
          <a:p>
            <a:r>
              <a:rPr lang="de-CH" sz="7200" dirty="0">
                <a:solidFill>
                  <a:schemeClr val="tx1"/>
                </a:solidFill>
              </a:rPr>
              <a:t> </a:t>
            </a:r>
            <a:r>
              <a:rPr lang="de-CH" sz="7200" dirty="0">
                <a:solidFill>
                  <a:schemeClr val="bg1"/>
                </a:solidFill>
              </a:rPr>
              <a:t>  </a:t>
            </a:r>
            <a:endParaRPr lang="de-CH" sz="7200" dirty="0">
              <a:solidFill>
                <a:schemeClr val="tx1"/>
              </a:solidFill>
            </a:endParaRPr>
          </a:p>
        </p:txBody>
      </p:sp>
      <p:sp>
        <p:nvSpPr>
          <p:cNvPr id="2" name="Textfeld 1">
            <a:extLst>
              <a:ext uri="{FF2B5EF4-FFF2-40B4-BE49-F238E27FC236}">
                <a16:creationId xmlns:a16="http://schemas.microsoft.com/office/drawing/2014/main" id="{201BD4A6-89F8-40D4-8DD9-B9CA18730D0B}"/>
              </a:ext>
            </a:extLst>
          </p:cNvPr>
          <p:cNvSpPr txBox="1"/>
          <p:nvPr/>
        </p:nvSpPr>
        <p:spPr>
          <a:xfrm>
            <a:off x="6852747" y="4496277"/>
            <a:ext cx="819806" cy="1107996"/>
          </a:xfrm>
          <a:prstGeom prst="rect">
            <a:avLst/>
          </a:prstGeom>
          <a:noFill/>
        </p:spPr>
        <p:txBody>
          <a:bodyPr wrap="square" rtlCol="0">
            <a:spAutoFit/>
          </a:bodyPr>
          <a:lstStyle/>
          <a:p>
            <a:r>
              <a:rPr lang="de-CH" sz="6600" dirty="0">
                <a:solidFill>
                  <a:schemeClr val="bg1"/>
                </a:solidFill>
              </a:rPr>
              <a:t>💪</a:t>
            </a:r>
            <a:endParaRPr lang="de-CH" sz="6600" dirty="0"/>
          </a:p>
        </p:txBody>
      </p:sp>
    </p:spTree>
    <p:extLst>
      <p:ext uri="{BB962C8B-B14F-4D97-AF65-F5344CB8AC3E}">
        <p14:creationId xmlns:p14="http://schemas.microsoft.com/office/powerpoint/2010/main" val="2017977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1C84F13-5BF9-4A59-AF88-C6097EF0A530}"/>
              </a:ext>
            </a:extLst>
          </p:cNvPr>
          <p:cNvSpPr>
            <a:spLocks noGrp="1"/>
          </p:cNvSpPr>
          <p:nvPr>
            <p:ph type="body" sz="quarter" idx="13"/>
          </p:nvPr>
        </p:nvSpPr>
        <p:spPr/>
        <p:txBody>
          <a:bodyPr/>
          <a:lstStyle/>
          <a:p>
            <a:r>
              <a:rPr lang="de-CH" dirty="0">
                <a:solidFill>
                  <a:schemeClr val="bg1"/>
                </a:solidFill>
                <a:highlight>
                  <a:srgbClr val="5BC5F2"/>
                </a:highlight>
              </a:rPr>
              <a:t>Absenkpfad</a:t>
            </a:r>
          </a:p>
        </p:txBody>
      </p:sp>
      <p:sp>
        <p:nvSpPr>
          <p:cNvPr id="3" name="Textplatzhalter 2">
            <a:extLst>
              <a:ext uri="{FF2B5EF4-FFF2-40B4-BE49-F238E27FC236}">
                <a16:creationId xmlns:a16="http://schemas.microsoft.com/office/drawing/2014/main" id="{D1D94555-ED15-4521-9B9B-4FE11299082B}"/>
              </a:ext>
            </a:extLst>
          </p:cNvPr>
          <p:cNvSpPr>
            <a:spLocks noGrp="1"/>
          </p:cNvSpPr>
          <p:nvPr>
            <p:ph type="body" sz="quarter" idx="16"/>
          </p:nvPr>
        </p:nvSpPr>
        <p:spPr/>
        <p:txBody>
          <a:bodyPr/>
          <a:lstStyle/>
          <a:p>
            <a:endParaRPr lang="de-CH" dirty="0"/>
          </a:p>
        </p:txBody>
      </p:sp>
      <p:pic>
        <p:nvPicPr>
          <p:cNvPr id="5" name="Grafik 4">
            <a:extLst>
              <a:ext uri="{FF2B5EF4-FFF2-40B4-BE49-F238E27FC236}">
                <a16:creationId xmlns:a16="http://schemas.microsoft.com/office/drawing/2014/main" id="{D7CAD53A-C442-426D-B7B5-01BA7AE66691}"/>
              </a:ext>
            </a:extLst>
          </p:cNvPr>
          <p:cNvPicPr>
            <a:picLocks noChangeAspect="1"/>
          </p:cNvPicPr>
          <p:nvPr/>
        </p:nvPicPr>
        <p:blipFill>
          <a:blip r:embed="rId3"/>
          <a:stretch>
            <a:fillRect/>
          </a:stretch>
        </p:blipFill>
        <p:spPr>
          <a:xfrm>
            <a:off x="101315" y="1055085"/>
            <a:ext cx="5153751" cy="4747830"/>
          </a:xfrm>
          <a:prstGeom prst="rect">
            <a:avLst/>
          </a:prstGeom>
        </p:spPr>
      </p:pic>
      <p:pic>
        <p:nvPicPr>
          <p:cNvPr id="7" name="Grafik 6" descr="Ein Bild, das Baum, Gras, draußen enthält.&#10;&#10;Automatisch generierte Beschreibung">
            <a:extLst>
              <a:ext uri="{FF2B5EF4-FFF2-40B4-BE49-F238E27FC236}">
                <a16:creationId xmlns:a16="http://schemas.microsoft.com/office/drawing/2014/main" id="{D7617F74-C599-4DBE-8A83-A5B29DB61A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67684" y="1055085"/>
            <a:ext cx="6541356" cy="4747830"/>
          </a:xfrm>
          <a:prstGeom prst="rect">
            <a:avLst/>
          </a:prstGeom>
        </p:spPr>
      </p:pic>
      <p:pic>
        <p:nvPicPr>
          <p:cNvPr id="8" name="Grafik 7">
            <a:extLst>
              <a:ext uri="{FF2B5EF4-FFF2-40B4-BE49-F238E27FC236}">
                <a16:creationId xmlns:a16="http://schemas.microsoft.com/office/drawing/2014/main" id="{CB1F6842-C080-42C5-BFA9-F2F11B45327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22082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Person, draußen enthält.&#10;&#10;Automatisch generierte Beschreibung">
            <a:extLst>
              <a:ext uri="{FF2B5EF4-FFF2-40B4-BE49-F238E27FC236}">
                <a16:creationId xmlns:a16="http://schemas.microsoft.com/office/drawing/2014/main" id="{588A4E69-4AED-473F-B3CC-382309DA3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46"/>
            <a:ext cx="12192000" cy="6847107"/>
          </a:xfrm>
          <a:prstGeom prst="rect">
            <a:avLst/>
          </a:prstGeom>
        </p:spPr>
      </p:pic>
      <p:sp>
        <p:nvSpPr>
          <p:cNvPr id="6" name="Textplatzhalter 1">
            <a:extLst>
              <a:ext uri="{FF2B5EF4-FFF2-40B4-BE49-F238E27FC236}">
                <a16:creationId xmlns:a16="http://schemas.microsoft.com/office/drawing/2014/main" id="{BD1FB4F1-CF3B-4423-8F6D-F7F21DBF7A5E}"/>
              </a:ext>
            </a:extLst>
          </p:cNvPr>
          <p:cNvSpPr txBox="1">
            <a:spLocks/>
          </p:cNvSpPr>
          <p:nvPr/>
        </p:nvSpPr>
        <p:spPr>
          <a:xfrm>
            <a:off x="3564157" y="365244"/>
            <a:ext cx="5063686" cy="508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5"/>
              </a:buClr>
              <a:buFont typeface="Arial" charset="0"/>
              <a:buNone/>
              <a:defRPr lang="de-DE" sz="3200" b="1" i="0" kern="1200" baseline="0" dirty="0" smtClean="0">
                <a:solidFill>
                  <a:srgbClr val="5BC5F2"/>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rgbClr val="004D90"/>
                </a:solidFill>
                <a:latin typeface="Frutiger LT Com 45 Light" charset="0"/>
                <a:ea typeface="Frutiger LT Com 45 Light" charset="0"/>
                <a:cs typeface="Frutiger LT Com 45 Ligh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3600" dirty="0">
                <a:solidFill>
                  <a:schemeClr val="bg1"/>
                </a:solidFill>
                <a:highlight>
                  <a:srgbClr val="5BC5F2"/>
                </a:highlight>
              </a:rPr>
              <a:t>Unsere Möglichkeiten</a:t>
            </a:r>
          </a:p>
        </p:txBody>
      </p:sp>
      <p:pic>
        <p:nvPicPr>
          <p:cNvPr id="7" name="Grafik 6">
            <a:extLst>
              <a:ext uri="{FF2B5EF4-FFF2-40B4-BE49-F238E27FC236}">
                <a16:creationId xmlns:a16="http://schemas.microsoft.com/office/drawing/2014/main" id="{9FE6655B-A253-4F21-85C8-27AEC57A19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1831803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
            <a:extLst>
              <a:ext uri="{FF2B5EF4-FFF2-40B4-BE49-F238E27FC236}">
                <a16:creationId xmlns:a16="http://schemas.microsoft.com/office/drawing/2014/main" id="{85708AF2-BB01-4BF3-9051-D2BCF8B51483}"/>
              </a:ext>
            </a:extLst>
          </p:cNvPr>
          <p:cNvSpPr>
            <a:spLocks noGrp="1"/>
          </p:cNvSpPr>
          <p:nvPr>
            <p:ph type="body" sz="quarter" idx="13"/>
          </p:nvPr>
        </p:nvSpPr>
        <p:spPr>
          <a:xfrm>
            <a:off x="2411711" y="1599116"/>
            <a:ext cx="6995573" cy="6829655"/>
          </a:xfrm>
        </p:spPr>
        <p:txBody>
          <a:bodyPr/>
          <a:lstStyle/>
          <a:p>
            <a:pPr>
              <a:spcBef>
                <a:spcPts val="0"/>
              </a:spcBef>
            </a:pPr>
            <a:r>
              <a:rPr lang="de-CH" sz="7200" dirty="0">
                <a:solidFill>
                  <a:schemeClr val="bg1"/>
                </a:solidFill>
                <a:highlight>
                  <a:srgbClr val="5BC5F2"/>
                </a:highlight>
              </a:rPr>
              <a:t>Wo liegen denn eigentlich die Ursachen?</a:t>
            </a:r>
            <a:endParaRPr lang="de-CH" sz="7200" spc="20" dirty="0">
              <a:effectLst/>
              <a:latin typeface="Arial" panose="020B0604020202020204" pitchFamily="34" charset="0"/>
              <a:ea typeface="MS PGothic" panose="020B0600070205080204" pitchFamily="34" charset="-128"/>
              <a:cs typeface="Times New Roman" panose="02020603050405020304" pitchFamily="18" charset="0"/>
            </a:endParaRPr>
          </a:p>
        </p:txBody>
      </p:sp>
      <p:sp>
        <p:nvSpPr>
          <p:cNvPr id="2" name="Textfeld 1">
            <a:extLst>
              <a:ext uri="{FF2B5EF4-FFF2-40B4-BE49-F238E27FC236}">
                <a16:creationId xmlns:a16="http://schemas.microsoft.com/office/drawing/2014/main" id="{9CDDFA7B-D611-4156-BFC9-40163627B612}"/>
              </a:ext>
            </a:extLst>
          </p:cNvPr>
          <p:cNvSpPr txBox="1"/>
          <p:nvPr/>
        </p:nvSpPr>
        <p:spPr>
          <a:xfrm>
            <a:off x="7279464" y="3998320"/>
            <a:ext cx="1933903" cy="923330"/>
          </a:xfrm>
          <a:prstGeom prst="rect">
            <a:avLst/>
          </a:prstGeom>
          <a:noFill/>
        </p:spPr>
        <p:txBody>
          <a:bodyPr wrap="square" rtlCol="0">
            <a:spAutoFit/>
          </a:bodyPr>
          <a:lstStyle/>
          <a:p>
            <a:r>
              <a:rPr lang="de-CH" sz="5400" spc="20" dirty="0">
                <a:latin typeface="Arial" panose="020B0604020202020204" pitchFamily="34" charset="0"/>
                <a:ea typeface="MS PGothic" panose="020B0600070205080204" pitchFamily="34" charset="-128"/>
                <a:cs typeface="Times New Roman" panose="02020603050405020304" pitchFamily="18" charset="0"/>
              </a:rPr>
              <a:t>🔎</a:t>
            </a:r>
            <a:endParaRPr lang="de-CH" sz="5400" dirty="0"/>
          </a:p>
        </p:txBody>
      </p:sp>
    </p:spTree>
    <p:extLst>
      <p:ext uri="{BB962C8B-B14F-4D97-AF65-F5344CB8AC3E}">
        <p14:creationId xmlns:p14="http://schemas.microsoft.com/office/powerpoint/2010/main" val="2771813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fik 33" descr="Ein Bild, das Fabrik, Himmel, Gebäude, draußen enthält.&#10;&#10;Automatisch generierte Beschreibung">
            <a:extLst>
              <a:ext uri="{FF2B5EF4-FFF2-40B4-BE49-F238E27FC236}">
                <a16:creationId xmlns:a16="http://schemas.microsoft.com/office/drawing/2014/main" id="{509ABA80-DBB3-48F5-AEF4-4EA0E05DE5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02998" y="3923969"/>
            <a:ext cx="3635065" cy="2639765"/>
          </a:xfrm>
          <a:prstGeom prst="rect">
            <a:avLst/>
          </a:prstGeom>
        </p:spPr>
      </p:pic>
      <p:pic>
        <p:nvPicPr>
          <p:cNvPr id="32" name="Grafik 31" descr="Ein Bild, das Baum, draußen, Himmel, Apartmentgebäude enthält.&#10;&#10;Automatisch generierte Beschreibung">
            <a:extLst>
              <a:ext uri="{FF2B5EF4-FFF2-40B4-BE49-F238E27FC236}">
                <a16:creationId xmlns:a16="http://schemas.microsoft.com/office/drawing/2014/main" id="{6DB85AE2-4B56-4F91-850E-73EE3DA39B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16680" y="3935384"/>
            <a:ext cx="3959624" cy="2647485"/>
          </a:xfrm>
          <a:prstGeom prst="rect">
            <a:avLst/>
          </a:prstGeom>
        </p:spPr>
      </p:pic>
      <p:pic>
        <p:nvPicPr>
          <p:cNvPr id="20" name="Grafik 19" descr="Ein Bild, das Himmel, draußen, Straße, Szene enthält.&#10;&#10;Automatisch generierte Beschreibung">
            <a:extLst>
              <a:ext uri="{FF2B5EF4-FFF2-40B4-BE49-F238E27FC236}">
                <a16:creationId xmlns:a16="http://schemas.microsoft.com/office/drawing/2014/main" id="{B583A4E0-B696-4AD9-90EE-AF03824CEF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34324" y="199139"/>
            <a:ext cx="2601041" cy="3468056"/>
          </a:xfrm>
          <a:prstGeom prst="rect">
            <a:avLst/>
          </a:prstGeom>
        </p:spPr>
      </p:pic>
      <p:pic>
        <p:nvPicPr>
          <p:cNvPr id="14" name="Grafik 13" descr="Ein Bild, das Essen, Zwischenmahlzeit, Sandwich enthält.&#10;&#10;Automatisch generierte Beschreibung">
            <a:extLst>
              <a:ext uri="{FF2B5EF4-FFF2-40B4-BE49-F238E27FC236}">
                <a16:creationId xmlns:a16="http://schemas.microsoft.com/office/drawing/2014/main" id="{F8739C29-F05D-49B6-A998-EF2F2C8126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07622" y="213361"/>
            <a:ext cx="5069213" cy="3453834"/>
          </a:xfrm>
          <a:prstGeom prst="rect">
            <a:avLst/>
          </a:prstGeom>
        </p:spPr>
      </p:pic>
      <p:pic>
        <p:nvPicPr>
          <p:cNvPr id="12" name="Grafik 11" descr="Ein Bild, das Text, drinnen, Person enthält.&#10;&#10;Automatisch generierte Beschreibung">
            <a:extLst>
              <a:ext uri="{FF2B5EF4-FFF2-40B4-BE49-F238E27FC236}">
                <a16:creationId xmlns:a16="http://schemas.microsoft.com/office/drawing/2014/main" id="{F8D5F812-4AF9-41CD-88D0-67DDF9B280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2818" y="4552048"/>
            <a:ext cx="3020549" cy="2011686"/>
          </a:xfrm>
          <a:prstGeom prst="rect">
            <a:avLst/>
          </a:prstGeom>
        </p:spPr>
      </p:pic>
      <p:pic>
        <p:nvPicPr>
          <p:cNvPr id="6" name="Grafik 5" descr="Ein Bild, das Person, drinnen enthält.&#10;&#10;Automatisch generierte Beschreibung">
            <a:extLst>
              <a:ext uri="{FF2B5EF4-FFF2-40B4-BE49-F238E27FC236}">
                <a16:creationId xmlns:a16="http://schemas.microsoft.com/office/drawing/2014/main" id="{BA2B24D3-6884-41F3-A6BA-2529A04A395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5559" y="207154"/>
            <a:ext cx="3017808" cy="4090525"/>
          </a:xfrm>
          <a:prstGeom prst="rect">
            <a:avLst/>
          </a:prstGeom>
        </p:spPr>
      </p:pic>
      <p:sp>
        <p:nvSpPr>
          <p:cNvPr id="2" name="Textplatzhalter 1">
            <a:extLst>
              <a:ext uri="{FF2B5EF4-FFF2-40B4-BE49-F238E27FC236}">
                <a16:creationId xmlns:a16="http://schemas.microsoft.com/office/drawing/2014/main" id="{4280851E-5F17-45C0-801F-985CE6198D92}"/>
              </a:ext>
            </a:extLst>
          </p:cNvPr>
          <p:cNvSpPr>
            <a:spLocks noGrp="1"/>
          </p:cNvSpPr>
          <p:nvPr>
            <p:ph type="body" sz="quarter" idx="13"/>
          </p:nvPr>
        </p:nvSpPr>
        <p:spPr/>
        <p:txBody>
          <a:bodyPr/>
          <a:lstStyle/>
          <a:p>
            <a:endParaRPr lang="de-CH"/>
          </a:p>
        </p:txBody>
      </p:sp>
      <p:sp>
        <p:nvSpPr>
          <p:cNvPr id="3" name="Textplatzhalter 2">
            <a:extLst>
              <a:ext uri="{FF2B5EF4-FFF2-40B4-BE49-F238E27FC236}">
                <a16:creationId xmlns:a16="http://schemas.microsoft.com/office/drawing/2014/main" id="{B3BB4A02-42D6-4E13-A2D4-59077BBF2EE0}"/>
              </a:ext>
            </a:extLst>
          </p:cNvPr>
          <p:cNvSpPr>
            <a:spLocks noGrp="1"/>
          </p:cNvSpPr>
          <p:nvPr>
            <p:ph type="body" sz="quarter" idx="16"/>
          </p:nvPr>
        </p:nvSpPr>
        <p:spPr/>
        <p:txBody>
          <a:bodyPr/>
          <a:lstStyle/>
          <a:p>
            <a:endParaRPr lang="de-CH"/>
          </a:p>
        </p:txBody>
      </p:sp>
      <p:sp>
        <p:nvSpPr>
          <p:cNvPr id="24" name="Textplatzhalter 1">
            <a:extLst>
              <a:ext uri="{FF2B5EF4-FFF2-40B4-BE49-F238E27FC236}">
                <a16:creationId xmlns:a16="http://schemas.microsoft.com/office/drawing/2014/main" id="{E63FD365-17F8-4528-B76B-F2FC1316C77C}"/>
              </a:ext>
            </a:extLst>
          </p:cNvPr>
          <p:cNvSpPr txBox="1">
            <a:spLocks/>
          </p:cNvSpPr>
          <p:nvPr/>
        </p:nvSpPr>
        <p:spPr>
          <a:xfrm>
            <a:off x="511361" y="244730"/>
            <a:ext cx="1788360" cy="508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5"/>
              </a:buClr>
              <a:buFont typeface="Arial" charset="0"/>
              <a:buNone/>
              <a:defRPr lang="de-DE" sz="3200" b="1" i="0" kern="1200" baseline="0" dirty="0" smtClean="0">
                <a:solidFill>
                  <a:srgbClr val="5BC5F2"/>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rgbClr val="004D90"/>
                </a:solidFill>
                <a:latin typeface="Frutiger LT Com 45 Light" charset="0"/>
                <a:ea typeface="Frutiger LT Com 45 Light" charset="0"/>
                <a:cs typeface="Frutiger LT Com 45 Ligh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2800" dirty="0">
                <a:solidFill>
                  <a:schemeClr val="bg1"/>
                </a:solidFill>
                <a:highlight>
                  <a:srgbClr val="5BC5F2"/>
                </a:highlight>
              </a:rPr>
              <a:t>Konsum</a:t>
            </a:r>
            <a:endParaRPr lang="de-DE" dirty="0">
              <a:solidFill>
                <a:schemeClr val="bg1"/>
              </a:solidFill>
              <a:highlight>
                <a:srgbClr val="5BC5F2"/>
              </a:highlight>
            </a:endParaRPr>
          </a:p>
        </p:txBody>
      </p:sp>
      <p:sp>
        <p:nvSpPr>
          <p:cNvPr id="25" name="Textplatzhalter 1">
            <a:extLst>
              <a:ext uri="{FF2B5EF4-FFF2-40B4-BE49-F238E27FC236}">
                <a16:creationId xmlns:a16="http://schemas.microsoft.com/office/drawing/2014/main" id="{55D435FA-2C82-4404-8F28-9A8530CCD8BE}"/>
              </a:ext>
            </a:extLst>
          </p:cNvPr>
          <p:cNvSpPr txBox="1">
            <a:spLocks/>
          </p:cNvSpPr>
          <p:nvPr/>
        </p:nvSpPr>
        <p:spPr>
          <a:xfrm>
            <a:off x="3983889" y="246325"/>
            <a:ext cx="2433240" cy="508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5"/>
              </a:buClr>
              <a:buFont typeface="Arial" charset="0"/>
              <a:buNone/>
              <a:defRPr lang="de-DE" sz="3200" b="1" i="0" kern="1200" baseline="0" dirty="0" smtClean="0">
                <a:solidFill>
                  <a:srgbClr val="5BC5F2"/>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rgbClr val="004D90"/>
                </a:solidFill>
                <a:latin typeface="Frutiger LT Com 45 Light" charset="0"/>
                <a:ea typeface="Frutiger LT Com 45 Light" charset="0"/>
                <a:cs typeface="Frutiger LT Com 45 Ligh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2800" dirty="0">
                <a:solidFill>
                  <a:schemeClr val="bg1"/>
                </a:solidFill>
                <a:highlight>
                  <a:srgbClr val="5BC5F2"/>
                </a:highlight>
              </a:rPr>
              <a:t>Ernährung</a:t>
            </a:r>
            <a:endParaRPr lang="de-DE" dirty="0">
              <a:solidFill>
                <a:schemeClr val="bg1"/>
              </a:solidFill>
              <a:highlight>
                <a:srgbClr val="5BC5F2"/>
              </a:highlight>
            </a:endParaRPr>
          </a:p>
        </p:txBody>
      </p:sp>
      <p:sp>
        <p:nvSpPr>
          <p:cNvPr id="26" name="Textplatzhalter 1">
            <a:extLst>
              <a:ext uri="{FF2B5EF4-FFF2-40B4-BE49-F238E27FC236}">
                <a16:creationId xmlns:a16="http://schemas.microsoft.com/office/drawing/2014/main" id="{38C307D5-A314-4E0D-AEB4-818F5655A879}"/>
              </a:ext>
            </a:extLst>
          </p:cNvPr>
          <p:cNvSpPr txBox="1">
            <a:spLocks/>
          </p:cNvSpPr>
          <p:nvPr/>
        </p:nvSpPr>
        <p:spPr>
          <a:xfrm>
            <a:off x="9370632" y="207154"/>
            <a:ext cx="2433240" cy="508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5"/>
              </a:buClr>
              <a:buFont typeface="Arial" charset="0"/>
              <a:buNone/>
              <a:defRPr lang="de-DE" sz="3200" b="1" i="0" kern="1200" baseline="0" dirty="0" smtClean="0">
                <a:solidFill>
                  <a:srgbClr val="5BC5F2"/>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rgbClr val="004D90"/>
                </a:solidFill>
                <a:latin typeface="Frutiger LT Com 45 Light" charset="0"/>
                <a:ea typeface="Frutiger LT Com 45 Light" charset="0"/>
                <a:cs typeface="Frutiger LT Com 45 Ligh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2800" dirty="0">
                <a:solidFill>
                  <a:schemeClr val="bg1"/>
                </a:solidFill>
                <a:highlight>
                  <a:srgbClr val="5BC5F2"/>
                </a:highlight>
              </a:rPr>
              <a:t>Mobilität</a:t>
            </a:r>
            <a:endParaRPr lang="de-DE" dirty="0">
              <a:solidFill>
                <a:schemeClr val="bg1"/>
              </a:solidFill>
              <a:highlight>
                <a:srgbClr val="5BC5F2"/>
              </a:highlight>
            </a:endParaRPr>
          </a:p>
        </p:txBody>
      </p:sp>
      <p:sp>
        <p:nvSpPr>
          <p:cNvPr id="27" name="Textplatzhalter 1">
            <a:extLst>
              <a:ext uri="{FF2B5EF4-FFF2-40B4-BE49-F238E27FC236}">
                <a16:creationId xmlns:a16="http://schemas.microsoft.com/office/drawing/2014/main" id="{AE4B164E-BC6F-4E55-9624-B3E0CBC81F94}"/>
              </a:ext>
            </a:extLst>
          </p:cNvPr>
          <p:cNvSpPr txBox="1">
            <a:spLocks/>
          </p:cNvSpPr>
          <p:nvPr/>
        </p:nvSpPr>
        <p:spPr>
          <a:xfrm>
            <a:off x="527690" y="4536116"/>
            <a:ext cx="2433240" cy="508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5"/>
              </a:buClr>
              <a:buFont typeface="Arial" charset="0"/>
              <a:buNone/>
              <a:defRPr lang="de-DE" sz="3200" b="1" i="0" kern="1200" baseline="0" dirty="0" smtClean="0">
                <a:solidFill>
                  <a:srgbClr val="5BC5F2"/>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rgbClr val="004D90"/>
                </a:solidFill>
                <a:latin typeface="Frutiger LT Com 45 Light" charset="0"/>
                <a:ea typeface="Frutiger LT Com 45 Light" charset="0"/>
                <a:cs typeface="Frutiger LT Com 45 Ligh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2800" dirty="0">
                <a:solidFill>
                  <a:schemeClr val="bg1"/>
                </a:solidFill>
                <a:highlight>
                  <a:srgbClr val="5BC5F2"/>
                </a:highlight>
              </a:rPr>
              <a:t>Gesundheit</a:t>
            </a:r>
            <a:endParaRPr lang="de-DE" dirty="0">
              <a:solidFill>
                <a:schemeClr val="bg1"/>
              </a:solidFill>
              <a:highlight>
                <a:srgbClr val="5BC5F2"/>
              </a:highlight>
            </a:endParaRPr>
          </a:p>
        </p:txBody>
      </p:sp>
      <p:sp>
        <p:nvSpPr>
          <p:cNvPr id="28" name="Textplatzhalter 1">
            <a:extLst>
              <a:ext uri="{FF2B5EF4-FFF2-40B4-BE49-F238E27FC236}">
                <a16:creationId xmlns:a16="http://schemas.microsoft.com/office/drawing/2014/main" id="{5FA07F61-A76E-4BDB-837C-E9D9A98C723C}"/>
              </a:ext>
            </a:extLst>
          </p:cNvPr>
          <p:cNvSpPr txBox="1">
            <a:spLocks/>
          </p:cNvSpPr>
          <p:nvPr/>
        </p:nvSpPr>
        <p:spPr>
          <a:xfrm>
            <a:off x="3972694" y="3990798"/>
            <a:ext cx="2433240" cy="508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5"/>
              </a:buClr>
              <a:buFont typeface="Arial" charset="0"/>
              <a:buNone/>
              <a:defRPr lang="de-DE" sz="3200" b="1" i="0" kern="1200" baseline="0" dirty="0" smtClean="0">
                <a:solidFill>
                  <a:srgbClr val="5BC5F2"/>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rgbClr val="004D90"/>
                </a:solidFill>
                <a:latin typeface="Frutiger LT Com 45 Light" charset="0"/>
                <a:ea typeface="Frutiger LT Com 45 Light" charset="0"/>
                <a:cs typeface="Frutiger LT Com 45 Ligh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2800" dirty="0">
                <a:solidFill>
                  <a:schemeClr val="bg1"/>
                </a:solidFill>
                <a:highlight>
                  <a:srgbClr val="5BC5F2"/>
                </a:highlight>
              </a:rPr>
              <a:t>Gebäude</a:t>
            </a:r>
            <a:endParaRPr lang="de-DE" dirty="0">
              <a:solidFill>
                <a:schemeClr val="bg1"/>
              </a:solidFill>
              <a:highlight>
                <a:srgbClr val="5BC5F2"/>
              </a:highlight>
            </a:endParaRPr>
          </a:p>
        </p:txBody>
      </p:sp>
      <p:sp>
        <p:nvSpPr>
          <p:cNvPr id="30" name="Textplatzhalter 1">
            <a:extLst>
              <a:ext uri="{FF2B5EF4-FFF2-40B4-BE49-F238E27FC236}">
                <a16:creationId xmlns:a16="http://schemas.microsoft.com/office/drawing/2014/main" id="{207A9ACE-77CE-4350-81E2-0883EF2F8D74}"/>
              </a:ext>
            </a:extLst>
          </p:cNvPr>
          <p:cNvSpPr txBox="1">
            <a:spLocks/>
          </p:cNvSpPr>
          <p:nvPr/>
        </p:nvSpPr>
        <p:spPr>
          <a:xfrm>
            <a:off x="8202999" y="4019012"/>
            <a:ext cx="2433240" cy="508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5"/>
              </a:buClr>
              <a:buFont typeface="Arial" charset="0"/>
              <a:buNone/>
              <a:defRPr lang="de-DE" sz="3200" b="1" i="0" kern="1200" baseline="0" dirty="0" smtClean="0">
                <a:solidFill>
                  <a:srgbClr val="5BC5F2"/>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rgbClr val="004D90"/>
                </a:solidFill>
                <a:latin typeface="Frutiger LT Com 45 Light" charset="0"/>
                <a:ea typeface="Frutiger LT Com 45 Light" charset="0"/>
                <a:cs typeface="Frutiger LT Com 45 Ligh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2800" dirty="0">
                <a:solidFill>
                  <a:schemeClr val="bg1"/>
                </a:solidFill>
                <a:highlight>
                  <a:srgbClr val="5BC5F2"/>
                </a:highlight>
              </a:rPr>
              <a:t>Industrie</a:t>
            </a:r>
            <a:endParaRPr lang="de-DE" dirty="0">
              <a:solidFill>
                <a:schemeClr val="bg1"/>
              </a:solidFill>
              <a:highlight>
                <a:srgbClr val="5BC5F2"/>
              </a:highlight>
            </a:endParaRPr>
          </a:p>
        </p:txBody>
      </p:sp>
      <p:pic>
        <p:nvPicPr>
          <p:cNvPr id="31" name="Grafik 30">
            <a:extLst>
              <a:ext uri="{FF2B5EF4-FFF2-40B4-BE49-F238E27FC236}">
                <a16:creationId xmlns:a16="http://schemas.microsoft.com/office/drawing/2014/main" id="{E3A73CB3-0EFB-4DE4-8452-D5B6FA97B76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31968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D92BD93-FAE8-46CF-8B96-847F42685126}"/>
              </a:ext>
            </a:extLst>
          </p:cNvPr>
          <p:cNvSpPr>
            <a:spLocks noGrp="1"/>
          </p:cNvSpPr>
          <p:nvPr>
            <p:ph type="body" sz="quarter" idx="13"/>
          </p:nvPr>
        </p:nvSpPr>
        <p:spPr/>
        <p:txBody>
          <a:bodyPr/>
          <a:lstStyle/>
          <a:p>
            <a:endParaRPr lang="de-CH"/>
          </a:p>
        </p:txBody>
      </p:sp>
      <p:sp>
        <p:nvSpPr>
          <p:cNvPr id="3" name="Textplatzhalter 2">
            <a:extLst>
              <a:ext uri="{FF2B5EF4-FFF2-40B4-BE49-F238E27FC236}">
                <a16:creationId xmlns:a16="http://schemas.microsoft.com/office/drawing/2014/main" id="{EA525B2D-D400-4F48-A320-DD95B31DA33D}"/>
              </a:ext>
            </a:extLst>
          </p:cNvPr>
          <p:cNvSpPr>
            <a:spLocks noGrp="1"/>
          </p:cNvSpPr>
          <p:nvPr>
            <p:ph type="body" sz="quarter" idx="16"/>
          </p:nvPr>
        </p:nvSpPr>
        <p:spPr/>
        <p:txBody>
          <a:bodyPr/>
          <a:lstStyle/>
          <a:p>
            <a:endParaRPr lang="de-CH"/>
          </a:p>
        </p:txBody>
      </p:sp>
      <p:pic>
        <p:nvPicPr>
          <p:cNvPr id="6" name="Grafik 5" descr="Ein Bild, das Baum, draußen, Himmel, Apartmentgebäude enthält.&#10;&#10;Automatisch generierte Beschreibung">
            <a:extLst>
              <a:ext uri="{FF2B5EF4-FFF2-40B4-BE49-F238E27FC236}">
                <a16:creationId xmlns:a16="http://schemas.microsoft.com/office/drawing/2014/main" id="{04D633A5-977B-4F7F-80A0-4F6C1D8804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7" name="Textplatzhalter 1">
            <a:extLst>
              <a:ext uri="{FF2B5EF4-FFF2-40B4-BE49-F238E27FC236}">
                <a16:creationId xmlns:a16="http://schemas.microsoft.com/office/drawing/2014/main" id="{F0DEC2E0-D9F9-4FED-A88E-762D512BF42F}"/>
              </a:ext>
            </a:extLst>
          </p:cNvPr>
          <p:cNvSpPr txBox="1">
            <a:spLocks/>
          </p:cNvSpPr>
          <p:nvPr/>
        </p:nvSpPr>
        <p:spPr>
          <a:xfrm>
            <a:off x="1719352" y="5229146"/>
            <a:ext cx="2950620" cy="508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5"/>
              </a:buClr>
              <a:buFont typeface="Arial" charset="0"/>
              <a:buNone/>
              <a:defRPr lang="de-DE" sz="3200" b="1" i="0" kern="1200" baseline="0" dirty="0" smtClean="0">
                <a:solidFill>
                  <a:srgbClr val="5BC5F2"/>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rgbClr val="004D90"/>
                </a:solidFill>
                <a:latin typeface="Frutiger LT Com 45 Light" charset="0"/>
                <a:ea typeface="Frutiger LT Com 45 Light" charset="0"/>
                <a:cs typeface="Frutiger LT Com 45 Ligh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4000" dirty="0">
                <a:solidFill>
                  <a:schemeClr val="bg1"/>
                </a:solidFill>
                <a:highlight>
                  <a:srgbClr val="5BC5F2"/>
                </a:highlight>
              </a:rPr>
              <a:t>Umwelt- </a:t>
            </a:r>
            <a:r>
              <a:rPr lang="de-DE" sz="4000" dirty="0" err="1">
                <a:solidFill>
                  <a:schemeClr val="bg1"/>
                </a:solidFill>
                <a:highlight>
                  <a:srgbClr val="5BC5F2"/>
                </a:highlight>
              </a:rPr>
              <a:t>probleme</a:t>
            </a:r>
            <a:r>
              <a:rPr lang="de-DE" sz="4000" dirty="0">
                <a:solidFill>
                  <a:schemeClr val="bg1"/>
                </a:solidFill>
                <a:highlight>
                  <a:srgbClr val="5BC5F2"/>
                </a:highlight>
              </a:rPr>
              <a:t>?</a:t>
            </a:r>
            <a:endParaRPr lang="de-DE" sz="4400" dirty="0">
              <a:solidFill>
                <a:schemeClr val="bg1"/>
              </a:solidFill>
              <a:highlight>
                <a:srgbClr val="5BC5F2"/>
              </a:highlight>
            </a:endParaRPr>
          </a:p>
        </p:txBody>
      </p:sp>
      <p:pic>
        <p:nvPicPr>
          <p:cNvPr id="11" name="Grafik 10">
            <a:extLst>
              <a:ext uri="{FF2B5EF4-FFF2-40B4-BE49-F238E27FC236}">
                <a16:creationId xmlns:a16="http://schemas.microsoft.com/office/drawing/2014/main" id="{03E78B3E-0586-45FC-AF3E-924FABCD0A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141431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4FD0C2A-8B8F-424E-8288-4638C195A3BC}"/>
              </a:ext>
            </a:extLst>
          </p:cNvPr>
          <p:cNvSpPr>
            <a:spLocks noGrp="1"/>
          </p:cNvSpPr>
          <p:nvPr>
            <p:ph type="body" sz="quarter" idx="13"/>
          </p:nvPr>
        </p:nvSpPr>
        <p:spPr/>
        <p:txBody>
          <a:bodyPr/>
          <a:lstStyle/>
          <a:p>
            <a:endParaRPr lang="de-CH"/>
          </a:p>
        </p:txBody>
      </p:sp>
      <p:sp>
        <p:nvSpPr>
          <p:cNvPr id="3" name="Textplatzhalter 2">
            <a:extLst>
              <a:ext uri="{FF2B5EF4-FFF2-40B4-BE49-F238E27FC236}">
                <a16:creationId xmlns:a16="http://schemas.microsoft.com/office/drawing/2014/main" id="{99C640D4-3878-4560-ABA1-F164A1E877A4}"/>
              </a:ext>
            </a:extLst>
          </p:cNvPr>
          <p:cNvSpPr>
            <a:spLocks noGrp="1"/>
          </p:cNvSpPr>
          <p:nvPr>
            <p:ph type="body" sz="quarter" idx="16"/>
          </p:nvPr>
        </p:nvSpPr>
        <p:spPr/>
        <p:txBody>
          <a:bodyPr/>
          <a:lstStyle/>
          <a:p>
            <a:endParaRPr lang="de-CH"/>
          </a:p>
        </p:txBody>
      </p:sp>
      <p:pic>
        <p:nvPicPr>
          <p:cNvPr id="4" name="Grafik 3" descr="Ein Bild, das Gebäude, draußen, Baum, Apartmentgebäude enthält.&#10;&#10;Automatisch generierte Beschreibung">
            <a:extLst>
              <a:ext uri="{FF2B5EF4-FFF2-40B4-BE49-F238E27FC236}">
                <a16:creationId xmlns:a16="http://schemas.microsoft.com/office/drawing/2014/main" id="{9F182FEA-0C1F-4D21-830A-EF2B15247D96}"/>
              </a:ext>
            </a:extLst>
          </p:cNvPr>
          <p:cNvPicPr>
            <a:picLocks noChangeAspect="1"/>
          </p:cNvPicPr>
          <p:nvPr/>
        </p:nvPicPr>
        <p:blipFill>
          <a:blip r:embed="rId3"/>
          <a:stretch>
            <a:fillRect/>
          </a:stretch>
        </p:blipFill>
        <p:spPr>
          <a:xfrm>
            <a:off x="0" y="16565"/>
            <a:ext cx="12192000" cy="6824870"/>
          </a:xfrm>
          <a:prstGeom prst="rect">
            <a:avLst/>
          </a:prstGeom>
        </p:spPr>
      </p:pic>
      <p:sp>
        <p:nvSpPr>
          <p:cNvPr id="5" name="Textplatzhalter 1">
            <a:extLst>
              <a:ext uri="{FF2B5EF4-FFF2-40B4-BE49-F238E27FC236}">
                <a16:creationId xmlns:a16="http://schemas.microsoft.com/office/drawing/2014/main" id="{538649F9-D909-4183-8868-9CD86317E2CA}"/>
              </a:ext>
            </a:extLst>
          </p:cNvPr>
          <p:cNvSpPr txBox="1">
            <a:spLocks/>
          </p:cNvSpPr>
          <p:nvPr/>
        </p:nvSpPr>
        <p:spPr>
          <a:xfrm>
            <a:off x="1719352" y="5666464"/>
            <a:ext cx="2950620" cy="73433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5"/>
              </a:buClr>
              <a:buFont typeface="Arial" charset="0"/>
              <a:buNone/>
              <a:defRPr lang="de-DE" sz="3200" b="1" i="0" kern="1200" baseline="0" dirty="0" smtClean="0">
                <a:solidFill>
                  <a:srgbClr val="5BC5F2"/>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rgbClr val="004D90"/>
                </a:solidFill>
                <a:latin typeface="Frutiger LT Com 45 Light" charset="0"/>
                <a:ea typeface="Frutiger LT Com 45 Light" charset="0"/>
                <a:cs typeface="Frutiger LT Com 45 Ligh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4000" dirty="0">
                <a:solidFill>
                  <a:schemeClr val="bg1"/>
                </a:solidFill>
                <a:highlight>
                  <a:srgbClr val="5BC5F2"/>
                </a:highlight>
              </a:rPr>
              <a:t>Lösungen?</a:t>
            </a:r>
            <a:endParaRPr lang="de-DE" sz="4400" dirty="0">
              <a:solidFill>
                <a:schemeClr val="bg1"/>
              </a:solidFill>
              <a:highlight>
                <a:srgbClr val="5BC5F2"/>
              </a:highlight>
            </a:endParaRPr>
          </a:p>
        </p:txBody>
      </p:sp>
      <p:pic>
        <p:nvPicPr>
          <p:cNvPr id="6" name="Grafik 5">
            <a:extLst>
              <a:ext uri="{FF2B5EF4-FFF2-40B4-BE49-F238E27FC236}">
                <a16:creationId xmlns:a16="http://schemas.microsoft.com/office/drawing/2014/main" id="{E87C6F27-7730-4929-81E2-6D4C1EFD3F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308200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F80B6B8-9FDB-4421-9150-6F802D8E130A}"/>
              </a:ext>
            </a:extLst>
          </p:cNvPr>
          <p:cNvSpPr>
            <a:spLocks noGrp="1"/>
          </p:cNvSpPr>
          <p:nvPr>
            <p:ph type="body" sz="quarter" idx="13"/>
          </p:nvPr>
        </p:nvSpPr>
        <p:spPr/>
        <p:txBody>
          <a:bodyPr/>
          <a:lstStyle/>
          <a:p>
            <a:endParaRPr lang="de-CH"/>
          </a:p>
        </p:txBody>
      </p:sp>
      <p:pic>
        <p:nvPicPr>
          <p:cNvPr id="5" name="Grafik 4" descr="Ein Bild, das Gebäude, draußen, Baum, Apartmentgebäude enthält.&#10;&#10;Automatisch generierte Beschreibung">
            <a:extLst>
              <a:ext uri="{FF2B5EF4-FFF2-40B4-BE49-F238E27FC236}">
                <a16:creationId xmlns:a16="http://schemas.microsoft.com/office/drawing/2014/main" id="{E91F651D-9033-48EC-B380-F0EB45B4172A}"/>
              </a:ext>
            </a:extLst>
          </p:cNvPr>
          <p:cNvPicPr>
            <a:picLocks noChangeAspect="1"/>
          </p:cNvPicPr>
          <p:nvPr/>
        </p:nvPicPr>
        <p:blipFill>
          <a:blip r:embed="rId3"/>
          <a:stretch>
            <a:fillRect/>
          </a:stretch>
        </p:blipFill>
        <p:spPr>
          <a:xfrm>
            <a:off x="0" y="16565"/>
            <a:ext cx="12192000" cy="6824870"/>
          </a:xfrm>
          <a:prstGeom prst="rect">
            <a:avLst/>
          </a:prstGeom>
        </p:spPr>
      </p:pic>
      <p:sp>
        <p:nvSpPr>
          <p:cNvPr id="3" name="Textplatzhalter 2">
            <a:extLst>
              <a:ext uri="{FF2B5EF4-FFF2-40B4-BE49-F238E27FC236}">
                <a16:creationId xmlns:a16="http://schemas.microsoft.com/office/drawing/2014/main" id="{3B018E2D-87DE-4AA5-ADA2-B4843CAA3B55}"/>
              </a:ext>
            </a:extLst>
          </p:cNvPr>
          <p:cNvSpPr>
            <a:spLocks noGrp="1"/>
          </p:cNvSpPr>
          <p:nvPr>
            <p:ph type="body" sz="quarter" idx="16"/>
          </p:nvPr>
        </p:nvSpPr>
        <p:spPr/>
        <p:txBody>
          <a:bodyPr/>
          <a:lstStyle/>
          <a:p>
            <a:endParaRPr lang="de-CH"/>
          </a:p>
        </p:txBody>
      </p:sp>
      <p:pic>
        <p:nvPicPr>
          <p:cNvPr id="4" name="Grafik 3" descr="Ein Bild, das Baum, draußen, Himmel, Apartmentgebäude enthält.&#10;&#10;Automatisch generierte Beschreibung">
            <a:extLst>
              <a:ext uri="{FF2B5EF4-FFF2-40B4-BE49-F238E27FC236}">
                <a16:creationId xmlns:a16="http://schemas.microsoft.com/office/drawing/2014/main" id="{3B811211-B0C9-440A-BE41-C7443AF357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 y="0"/>
            <a:ext cx="12188952" cy="6858000"/>
          </a:xfrm>
          <a:prstGeom prst="rtTriangle">
            <a:avLst/>
          </a:prstGeom>
        </p:spPr>
      </p:pic>
      <p:sp>
        <p:nvSpPr>
          <p:cNvPr id="6" name="Textplatzhalter 1">
            <a:extLst>
              <a:ext uri="{FF2B5EF4-FFF2-40B4-BE49-F238E27FC236}">
                <a16:creationId xmlns:a16="http://schemas.microsoft.com/office/drawing/2014/main" id="{8AE13AF1-1846-47B8-803A-B4992B7541DE}"/>
              </a:ext>
            </a:extLst>
          </p:cNvPr>
          <p:cNvSpPr txBox="1">
            <a:spLocks/>
          </p:cNvSpPr>
          <p:nvPr/>
        </p:nvSpPr>
        <p:spPr>
          <a:xfrm>
            <a:off x="3837568" y="2974955"/>
            <a:ext cx="4947557" cy="508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5"/>
              </a:buClr>
              <a:buFont typeface="Arial" charset="0"/>
              <a:buNone/>
              <a:defRPr lang="de-DE" sz="3200" b="1" i="0" kern="1200" baseline="0" dirty="0" smtClean="0">
                <a:solidFill>
                  <a:srgbClr val="5BC5F2"/>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rgbClr val="004D90"/>
                </a:solidFill>
                <a:latin typeface="Frutiger LT Com 45 Light" charset="0"/>
                <a:ea typeface="Frutiger LT Com 45 Light" charset="0"/>
                <a:cs typeface="Frutiger LT Com 45 Ligh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z="4000" dirty="0">
                <a:solidFill>
                  <a:schemeClr val="bg1"/>
                </a:solidFill>
                <a:highlight>
                  <a:srgbClr val="5BC5F2"/>
                </a:highlight>
              </a:rPr>
              <a:t>Beteiligte Berufe?</a:t>
            </a:r>
            <a:endParaRPr lang="de-DE" sz="4400" dirty="0">
              <a:solidFill>
                <a:schemeClr val="bg1"/>
              </a:solidFill>
              <a:highlight>
                <a:srgbClr val="5BC5F2"/>
              </a:highlight>
            </a:endParaRPr>
          </a:p>
        </p:txBody>
      </p:sp>
      <p:sp>
        <p:nvSpPr>
          <p:cNvPr id="7" name="Pfeil: nach rechts 6">
            <a:extLst>
              <a:ext uri="{FF2B5EF4-FFF2-40B4-BE49-F238E27FC236}">
                <a16:creationId xmlns:a16="http://schemas.microsoft.com/office/drawing/2014/main" id="{09597755-518B-47C7-BBFA-4E278CD59F94}"/>
              </a:ext>
            </a:extLst>
          </p:cNvPr>
          <p:cNvSpPr/>
          <p:nvPr/>
        </p:nvSpPr>
        <p:spPr>
          <a:xfrm>
            <a:off x="3926612" y="3725720"/>
            <a:ext cx="4356000" cy="508000"/>
          </a:xfrm>
          <a:prstGeom prst="rightArrow">
            <a:avLst/>
          </a:prstGeom>
          <a:solidFill>
            <a:srgbClr val="5BC5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8" name="Grafik 7">
            <a:extLst>
              <a:ext uri="{FF2B5EF4-FFF2-40B4-BE49-F238E27FC236}">
                <a16:creationId xmlns:a16="http://schemas.microsoft.com/office/drawing/2014/main" id="{E8700EA0-4194-4F64-84FB-6BDDD15A2AD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10898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A1FD977-121C-481E-8519-833CC2446BEA}"/>
              </a:ext>
            </a:extLst>
          </p:cNvPr>
          <p:cNvSpPr>
            <a:spLocks noGrp="1"/>
          </p:cNvSpPr>
          <p:nvPr>
            <p:ph type="body" sz="quarter" idx="13"/>
          </p:nvPr>
        </p:nvSpPr>
        <p:spPr/>
        <p:txBody>
          <a:bodyPr/>
          <a:lstStyle/>
          <a:p>
            <a:endParaRPr lang="de-CH"/>
          </a:p>
        </p:txBody>
      </p:sp>
      <p:sp>
        <p:nvSpPr>
          <p:cNvPr id="3" name="Textplatzhalter 2">
            <a:extLst>
              <a:ext uri="{FF2B5EF4-FFF2-40B4-BE49-F238E27FC236}">
                <a16:creationId xmlns:a16="http://schemas.microsoft.com/office/drawing/2014/main" id="{22BFF4AE-5BDB-4A5C-9DBB-01C3393246C3}"/>
              </a:ext>
            </a:extLst>
          </p:cNvPr>
          <p:cNvSpPr>
            <a:spLocks noGrp="1"/>
          </p:cNvSpPr>
          <p:nvPr>
            <p:ph type="body" sz="quarter" idx="16"/>
          </p:nvPr>
        </p:nvSpPr>
        <p:spPr/>
        <p:txBody>
          <a:bodyPr/>
          <a:lstStyle/>
          <a:p>
            <a:endParaRPr lang="de-CH"/>
          </a:p>
        </p:txBody>
      </p:sp>
      <p:pic>
        <p:nvPicPr>
          <p:cNvPr id="5" name="Grafik 4" descr="Ein Bild, das Gebäude, draußen, Baum, Apartmentgebäude enthält.&#10;&#10;Automatisch generierte Beschreibung">
            <a:extLst>
              <a:ext uri="{FF2B5EF4-FFF2-40B4-BE49-F238E27FC236}">
                <a16:creationId xmlns:a16="http://schemas.microsoft.com/office/drawing/2014/main" id="{744477D8-FE91-4607-95A5-73140F75F7E0}"/>
              </a:ext>
            </a:extLst>
          </p:cNvPr>
          <p:cNvPicPr>
            <a:picLocks noChangeAspect="1"/>
          </p:cNvPicPr>
          <p:nvPr/>
        </p:nvPicPr>
        <p:blipFill>
          <a:blip r:embed="rId3"/>
          <a:stretch>
            <a:fillRect/>
          </a:stretch>
        </p:blipFill>
        <p:spPr>
          <a:xfrm>
            <a:off x="0" y="16565"/>
            <a:ext cx="12192000" cy="6824870"/>
          </a:xfrm>
          <a:prstGeom prst="rect">
            <a:avLst/>
          </a:prstGeom>
        </p:spPr>
      </p:pic>
      <p:pic>
        <p:nvPicPr>
          <p:cNvPr id="6" name="Grafik 5" descr="Ein Bild, das Baum, draußen, Himmel, Apartmentgebäude enthält.&#10;&#10;Automatisch generierte Beschreibung">
            <a:extLst>
              <a:ext uri="{FF2B5EF4-FFF2-40B4-BE49-F238E27FC236}">
                <a16:creationId xmlns:a16="http://schemas.microsoft.com/office/drawing/2014/main" id="{A4319C49-3049-4CE5-9A41-795FBDAE54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 y="0"/>
            <a:ext cx="12188952" cy="6858000"/>
          </a:xfrm>
          <a:prstGeom prst="rtTriangle">
            <a:avLst/>
          </a:prstGeom>
        </p:spPr>
      </p:pic>
      <p:sp>
        <p:nvSpPr>
          <p:cNvPr id="4" name="Textplatzhalter 1">
            <a:extLst>
              <a:ext uri="{FF2B5EF4-FFF2-40B4-BE49-F238E27FC236}">
                <a16:creationId xmlns:a16="http://schemas.microsoft.com/office/drawing/2014/main" id="{8A114758-0E57-4116-ACC1-5B8682E94DBE}"/>
              </a:ext>
            </a:extLst>
          </p:cNvPr>
          <p:cNvSpPr txBox="1">
            <a:spLocks/>
          </p:cNvSpPr>
          <p:nvPr/>
        </p:nvSpPr>
        <p:spPr>
          <a:xfrm>
            <a:off x="325414" y="71378"/>
            <a:ext cx="11785601" cy="6604000"/>
          </a:xfrm>
          <a:prstGeom prst="rightArrow">
            <a:avLst/>
          </a:prstGeom>
          <a:solidFill>
            <a:srgbClr val="5BC5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l" defTabSz="914400" rtl="0" eaLnBrk="1" latinLnBrk="0" hangingPunct="1">
              <a:lnSpc>
                <a:spcPct val="100000"/>
              </a:lnSpc>
              <a:spcBef>
                <a:spcPts val="1000"/>
              </a:spcBef>
              <a:buClr>
                <a:schemeClr val="accent5"/>
              </a:buClr>
              <a:buFont typeface="Arial" charset="0"/>
              <a:buNone/>
              <a:defRPr lang="de-DE" sz="3200" b="1" i="0" kern="1200" baseline="0" dirty="0" smtClean="0">
                <a:solidFill>
                  <a:srgbClr val="5BC5F2"/>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rgbClr val="004D90"/>
                </a:solidFill>
                <a:latin typeface="Frutiger LT Com 45 Light" charset="0"/>
                <a:ea typeface="Frutiger LT Com 45 Light" charset="0"/>
                <a:cs typeface="Frutiger LT Com 45 Light" charset="0"/>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r>
              <a:rPr lang="de-CH" sz="2200" dirty="0">
                <a:solidFill>
                  <a:schemeClr val="bg1"/>
                </a:solidFill>
              </a:rPr>
              <a:t>Gebäudehülle-Berufe (</a:t>
            </a:r>
            <a:r>
              <a:rPr lang="de-CH" sz="2200" dirty="0" err="1">
                <a:solidFill>
                  <a:schemeClr val="bg1"/>
                </a:solidFill>
              </a:rPr>
              <a:t>AbdichterIn</a:t>
            </a:r>
            <a:r>
              <a:rPr lang="de-CH" sz="2200" dirty="0">
                <a:solidFill>
                  <a:schemeClr val="bg1"/>
                </a:solidFill>
              </a:rPr>
              <a:t>, </a:t>
            </a:r>
            <a:r>
              <a:rPr lang="de-CH" sz="2200" dirty="0" err="1">
                <a:solidFill>
                  <a:schemeClr val="bg1"/>
                </a:solidFill>
              </a:rPr>
              <a:t>DachdeckerIn</a:t>
            </a:r>
            <a:r>
              <a:rPr lang="de-CH" sz="2200" dirty="0">
                <a:solidFill>
                  <a:schemeClr val="bg1"/>
                </a:solidFill>
              </a:rPr>
              <a:t>, </a:t>
            </a:r>
            <a:r>
              <a:rPr lang="de-CH" sz="2200" dirty="0" err="1">
                <a:solidFill>
                  <a:schemeClr val="bg1"/>
                </a:solidFill>
              </a:rPr>
              <a:t>FassadenbauerIn</a:t>
            </a:r>
            <a:r>
              <a:rPr lang="de-CH" sz="2200" dirty="0">
                <a:solidFill>
                  <a:schemeClr val="bg1"/>
                </a:solidFill>
              </a:rPr>
              <a:t>, </a:t>
            </a:r>
            <a:r>
              <a:rPr lang="de-CH" sz="2200" dirty="0" err="1">
                <a:solidFill>
                  <a:schemeClr val="bg1"/>
                </a:solidFill>
              </a:rPr>
              <a:t>GerüstbauerIn</a:t>
            </a:r>
            <a:r>
              <a:rPr lang="de-CH" sz="2200" dirty="0">
                <a:solidFill>
                  <a:schemeClr val="bg1"/>
                </a:solidFill>
              </a:rPr>
              <a:t>, </a:t>
            </a:r>
            <a:r>
              <a:rPr lang="de-CH" sz="2200" dirty="0" err="1">
                <a:solidFill>
                  <a:schemeClr val="bg1"/>
                </a:solidFill>
              </a:rPr>
              <a:t>StorenmonteurIn</a:t>
            </a:r>
            <a:r>
              <a:rPr lang="de-CH" sz="2200" dirty="0">
                <a:solidFill>
                  <a:schemeClr val="bg1"/>
                </a:solidFill>
              </a:rPr>
              <a:t>)</a:t>
            </a:r>
          </a:p>
          <a:p>
            <a:r>
              <a:rPr lang="de-CH" sz="2200" dirty="0">
                <a:solidFill>
                  <a:schemeClr val="bg1"/>
                </a:solidFill>
              </a:rPr>
              <a:t>Gebäudetechnik-Berufe (</a:t>
            </a:r>
            <a:r>
              <a:rPr lang="de-CH" sz="2200" dirty="0" err="1">
                <a:solidFill>
                  <a:schemeClr val="bg1"/>
                </a:solidFill>
              </a:rPr>
              <a:t>SanitärinstallateurIn</a:t>
            </a:r>
            <a:r>
              <a:rPr lang="de-CH" sz="2200" dirty="0">
                <a:solidFill>
                  <a:schemeClr val="bg1"/>
                </a:solidFill>
              </a:rPr>
              <a:t>, </a:t>
            </a:r>
            <a:r>
              <a:rPr lang="de-CH" sz="2200" dirty="0" err="1">
                <a:solidFill>
                  <a:schemeClr val="bg1"/>
                </a:solidFill>
              </a:rPr>
              <a:t>SpenglerIn</a:t>
            </a:r>
            <a:r>
              <a:rPr lang="de-CH" sz="2200" dirty="0">
                <a:solidFill>
                  <a:schemeClr val="bg1"/>
                </a:solidFill>
              </a:rPr>
              <a:t>, </a:t>
            </a:r>
            <a:r>
              <a:rPr lang="de-CH" sz="2200" dirty="0" err="1">
                <a:solidFill>
                  <a:schemeClr val="bg1"/>
                </a:solidFill>
              </a:rPr>
              <a:t>HeizungsinstallateurIn</a:t>
            </a:r>
            <a:r>
              <a:rPr lang="de-CH" sz="2200" dirty="0">
                <a:solidFill>
                  <a:schemeClr val="bg1"/>
                </a:solidFill>
              </a:rPr>
              <a:t>, </a:t>
            </a:r>
            <a:r>
              <a:rPr lang="de-CH" sz="2200" dirty="0" err="1">
                <a:solidFill>
                  <a:schemeClr val="bg1"/>
                </a:solidFill>
              </a:rPr>
              <a:t>GebäudetechnikplanerIn</a:t>
            </a:r>
            <a:r>
              <a:rPr lang="de-CH" sz="2200" dirty="0">
                <a:solidFill>
                  <a:schemeClr val="bg1"/>
                </a:solidFill>
              </a:rPr>
              <a:t>, </a:t>
            </a:r>
            <a:r>
              <a:rPr lang="de-CH" sz="2200" dirty="0" err="1">
                <a:solidFill>
                  <a:schemeClr val="bg1"/>
                </a:solidFill>
              </a:rPr>
              <a:t>LüftungsanlagenbauerIn</a:t>
            </a:r>
            <a:r>
              <a:rPr lang="de-CH" sz="2200" dirty="0">
                <a:solidFill>
                  <a:schemeClr val="bg1"/>
                </a:solidFill>
              </a:rPr>
              <a:t>, </a:t>
            </a:r>
            <a:r>
              <a:rPr lang="de-CH" sz="2200" dirty="0" err="1">
                <a:solidFill>
                  <a:schemeClr val="bg1"/>
                </a:solidFill>
              </a:rPr>
              <a:t>HaustechnikpraktikerIn</a:t>
            </a:r>
            <a:r>
              <a:rPr lang="de-CH" sz="2200" dirty="0">
                <a:solidFill>
                  <a:schemeClr val="bg1"/>
                </a:solidFill>
              </a:rPr>
              <a:t>)</a:t>
            </a:r>
          </a:p>
          <a:p>
            <a:r>
              <a:rPr lang="de-CH" sz="2200" dirty="0" err="1">
                <a:solidFill>
                  <a:schemeClr val="bg1"/>
                </a:solidFill>
              </a:rPr>
              <a:t>ZeichnerIn</a:t>
            </a:r>
            <a:r>
              <a:rPr lang="de-CH" sz="2200" dirty="0">
                <a:solidFill>
                  <a:schemeClr val="bg1"/>
                </a:solidFill>
              </a:rPr>
              <a:t>, </a:t>
            </a:r>
            <a:r>
              <a:rPr lang="de-CH" sz="2200" dirty="0" err="1">
                <a:solidFill>
                  <a:schemeClr val="bg1"/>
                </a:solidFill>
              </a:rPr>
              <a:t>ArchitektIn</a:t>
            </a:r>
            <a:r>
              <a:rPr lang="de-CH" sz="2200" dirty="0">
                <a:solidFill>
                  <a:schemeClr val="bg1"/>
                </a:solidFill>
              </a:rPr>
              <a:t>, </a:t>
            </a:r>
            <a:r>
              <a:rPr lang="de-CH" sz="2200" dirty="0" err="1">
                <a:solidFill>
                  <a:schemeClr val="bg1"/>
                </a:solidFill>
              </a:rPr>
              <a:t>InformatikerIn</a:t>
            </a:r>
            <a:r>
              <a:rPr lang="de-CH" sz="2200" dirty="0">
                <a:solidFill>
                  <a:schemeClr val="bg1"/>
                </a:solidFill>
              </a:rPr>
              <a:t>, Kaufmann/-frau Bauen und Wohnen, </a:t>
            </a:r>
            <a:r>
              <a:rPr lang="de-CH" sz="2200" dirty="0" err="1">
                <a:solidFill>
                  <a:schemeClr val="bg1"/>
                </a:solidFill>
              </a:rPr>
              <a:t>GärtnerIn</a:t>
            </a:r>
            <a:r>
              <a:rPr lang="de-CH" sz="2200" dirty="0">
                <a:solidFill>
                  <a:schemeClr val="bg1"/>
                </a:solidFill>
              </a:rPr>
              <a:t>, Hochbau-Berufe, Innenausbau-Berufe, </a:t>
            </a:r>
            <a:r>
              <a:rPr lang="de-CH" sz="2200" dirty="0" err="1">
                <a:solidFill>
                  <a:schemeClr val="bg1"/>
                </a:solidFill>
              </a:rPr>
              <a:t>LogistikerIn</a:t>
            </a:r>
            <a:r>
              <a:rPr lang="de-CH" sz="2200" dirty="0">
                <a:solidFill>
                  <a:schemeClr val="bg1"/>
                </a:solidFill>
              </a:rPr>
              <a:t>, etc.</a:t>
            </a:r>
          </a:p>
        </p:txBody>
      </p:sp>
      <p:pic>
        <p:nvPicPr>
          <p:cNvPr id="7" name="Grafik 6">
            <a:extLst>
              <a:ext uri="{FF2B5EF4-FFF2-40B4-BE49-F238E27FC236}">
                <a16:creationId xmlns:a16="http://schemas.microsoft.com/office/drawing/2014/main" id="{29B6DAD4-686D-EF0D-CB5A-A3C8AC9C9D9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1550657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CH" dirty="0">
                <a:solidFill>
                  <a:schemeClr val="bg1"/>
                </a:solidFill>
                <a:highlight>
                  <a:srgbClr val="5BC5F2"/>
                </a:highlight>
              </a:rPr>
              <a:t>Ziel dieser Lektionen</a:t>
            </a:r>
          </a:p>
        </p:txBody>
      </p:sp>
      <p:sp>
        <p:nvSpPr>
          <p:cNvPr id="3" name="Textplatzhalter 2"/>
          <p:cNvSpPr>
            <a:spLocks noGrp="1"/>
          </p:cNvSpPr>
          <p:nvPr>
            <p:ph type="body" sz="quarter" idx="16"/>
          </p:nvPr>
        </p:nvSpPr>
        <p:spPr>
          <a:xfrm>
            <a:off x="422275" y="717454"/>
            <a:ext cx="11374134" cy="442093"/>
          </a:xfrm>
        </p:spPr>
        <p:txBody>
          <a:bodyPr/>
          <a:lstStyle/>
          <a:p>
            <a:endParaRPr lang="de-CH"/>
          </a:p>
        </p:txBody>
      </p:sp>
      <p:sp>
        <p:nvSpPr>
          <p:cNvPr id="4" name="Inhaltsplatzhalter 3"/>
          <p:cNvSpPr>
            <a:spLocks noGrp="1"/>
          </p:cNvSpPr>
          <p:nvPr>
            <p:ph sz="quarter" idx="17"/>
          </p:nvPr>
        </p:nvSpPr>
        <p:spPr>
          <a:xfrm>
            <a:off x="0" y="2606040"/>
            <a:ext cx="12192000" cy="4251960"/>
          </a:xfrm>
        </p:spPr>
        <p:txBody>
          <a:bodyPr/>
          <a:lstStyle/>
          <a:p>
            <a:r>
              <a:rPr lang="de-CH" sz="3200" dirty="0"/>
              <a:t>Du entdeckst, wie du in verschiedensten Berufen zu Umwelt- und Klimaschutz beitragen kannst.</a:t>
            </a:r>
          </a:p>
        </p:txBody>
      </p:sp>
      <p:pic>
        <p:nvPicPr>
          <p:cNvPr id="5" name="Grafik 4">
            <a:extLst>
              <a:ext uri="{FF2B5EF4-FFF2-40B4-BE49-F238E27FC236}">
                <a16:creationId xmlns:a16="http://schemas.microsoft.com/office/drawing/2014/main" id="{436BB4AB-B7B1-4668-B532-09CF198916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629639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r>
              <a:rPr lang="fr-FR" sz="3000" dirty="0" err="1"/>
              <a:t>Wir</a:t>
            </a:r>
            <a:r>
              <a:rPr lang="fr-FR" sz="3000" dirty="0"/>
              <a:t> </a:t>
            </a:r>
            <a:r>
              <a:rPr lang="fr-FR" sz="3000" dirty="0" err="1"/>
              <a:t>brauchen</a:t>
            </a:r>
            <a:r>
              <a:rPr lang="fr-FR" sz="3000" dirty="0"/>
              <a:t> </a:t>
            </a:r>
            <a:r>
              <a:rPr lang="fr-FR" sz="3000" dirty="0" err="1"/>
              <a:t>gute</a:t>
            </a:r>
            <a:r>
              <a:rPr lang="fr-FR" sz="3000" dirty="0"/>
              <a:t> </a:t>
            </a:r>
            <a:r>
              <a:rPr lang="fr-FR" sz="3000" dirty="0" err="1"/>
              <a:t>Berufsleute</a:t>
            </a:r>
            <a:r>
              <a:rPr lang="fr-FR" sz="3000" dirty="0"/>
              <a:t>!</a:t>
            </a:r>
            <a:endParaRPr lang="de-CH" sz="3000" dirty="0"/>
          </a:p>
        </p:txBody>
      </p:sp>
      <p:sp>
        <p:nvSpPr>
          <p:cNvPr id="6" name="Textplatzhalter 5"/>
          <p:cNvSpPr>
            <a:spLocks noGrp="1"/>
          </p:cNvSpPr>
          <p:nvPr>
            <p:ph type="body" sz="quarter" idx="15"/>
          </p:nvPr>
        </p:nvSpPr>
        <p:spPr/>
        <p:txBody>
          <a:bodyPr/>
          <a:lstStyle/>
          <a:p>
            <a:r>
              <a:rPr lang="de-CH" dirty="0"/>
              <a:t>Eine Auswahl aus der Energie- und Klimawerkstatt (Projektwettbewerb für Lernende)</a:t>
            </a:r>
          </a:p>
        </p:txBody>
      </p:sp>
      <p:sp>
        <p:nvSpPr>
          <p:cNvPr id="5" name="Content Placeholder 2"/>
          <p:cNvSpPr txBox="1">
            <a:spLocks/>
          </p:cNvSpPr>
          <p:nvPr/>
        </p:nvSpPr>
        <p:spPr bwMode="auto">
          <a:xfrm>
            <a:off x="422732" y="1193417"/>
            <a:ext cx="11373680" cy="5132040"/>
          </a:xfrm>
          <a:prstGeom prst="rect">
            <a:avLst/>
          </a:prstGeom>
          <a:noFill/>
          <a:ln w="9525">
            <a:noFill/>
            <a:miter lim="800000"/>
            <a:headEnd/>
            <a:tailEnd/>
          </a:ln>
        </p:spPr>
        <p:txBody>
          <a:bodyPr vert="horz" wrap="square" lIns="0" tIns="60958" rIns="0" bIns="60958" numCol="1" anchor="t" anchorCtr="0" compatLnSpc="1">
            <a:prstTxWarp prst="textNoShape">
              <a:avLst/>
            </a:prstTxWarp>
          </a:bodyPr>
          <a:lstStyle>
            <a:lvl1pPr marL="249238" indent="-249238" algn="l" rtl="0" eaLnBrk="1" fontAlgn="base" hangingPunct="1">
              <a:spcBef>
                <a:spcPct val="20000"/>
              </a:spcBef>
              <a:spcAft>
                <a:spcPct val="0"/>
              </a:spcAft>
              <a:buClr>
                <a:schemeClr val="tx2"/>
              </a:buClr>
              <a:buFont typeface="Wingdings" charset="2"/>
              <a:buChar char="§"/>
              <a:defRPr sz="2400">
                <a:solidFill>
                  <a:schemeClr val="tx1"/>
                </a:solidFill>
                <a:latin typeface="+mn-lt"/>
                <a:ea typeface="+mn-ea"/>
                <a:cs typeface="+mn-cs"/>
              </a:defRPr>
            </a:lvl1pPr>
            <a:lvl2pPr marL="655638" indent="-215900" algn="l" rtl="0" eaLnBrk="1" fontAlgn="base" hangingPunct="1">
              <a:spcBef>
                <a:spcPct val="20000"/>
              </a:spcBef>
              <a:spcAft>
                <a:spcPct val="0"/>
              </a:spcAft>
              <a:buClr>
                <a:schemeClr val="tx2"/>
              </a:buClr>
              <a:buSzPct val="120000"/>
              <a:buChar char="-"/>
              <a:defRPr sz="2000">
                <a:solidFill>
                  <a:schemeClr val="tx1"/>
                </a:solidFill>
                <a:latin typeface="+mn-lt"/>
                <a:ea typeface="+mn-ea"/>
                <a:cs typeface="ＭＳ Ｐゴシック"/>
              </a:defRPr>
            </a:lvl2pPr>
            <a:lvl3pPr marL="1063625" indent="-217488" algn="l" rtl="0" eaLnBrk="1" fontAlgn="base" hangingPunct="1">
              <a:spcBef>
                <a:spcPct val="20000"/>
              </a:spcBef>
              <a:spcAft>
                <a:spcPct val="0"/>
              </a:spcAft>
              <a:buClr>
                <a:schemeClr val="tx2"/>
              </a:buClr>
              <a:buSzPct val="120000"/>
              <a:buChar char="-"/>
              <a:defRPr sz="1600">
                <a:solidFill>
                  <a:schemeClr val="tx1"/>
                </a:solidFill>
                <a:latin typeface="+mn-lt"/>
                <a:ea typeface="+mn-ea"/>
                <a:cs typeface="ＭＳ Ｐゴシック"/>
              </a:defRPr>
            </a:lvl3pPr>
            <a:lvl4pPr marL="1404938" indent="-150813" algn="l" rtl="0" eaLnBrk="1" fontAlgn="base" hangingPunct="1">
              <a:spcBef>
                <a:spcPct val="20000"/>
              </a:spcBef>
              <a:spcAft>
                <a:spcPct val="0"/>
              </a:spcAft>
              <a:buClr>
                <a:schemeClr val="tx2"/>
              </a:buClr>
              <a:buSzPct val="120000"/>
              <a:buChar char="-"/>
              <a:defRPr sz="1200">
                <a:solidFill>
                  <a:schemeClr val="tx1"/>
                </a:solidFill>
                <a:latin typeface="+mn-lt"/>
                <a:ea typeface="+mn-ea"/>
                <a:cs typeface="ＭＳ Ｐゴシック"/>
              </a:defRPr>
            </a:lvl4pPr>
            <a:lvl5pPr marL="1782763" indent="-187325" algn="l" rtl="0" eaLnBrk="1" fontAlgn="base" hangingPunct="1">
              <a:spcBef>
                <a:spcPct val="20000"/>
              </a:spcBef>
              <a:spcAft>
                <a:spcPct val="0"/>
              </a:spcAft>
              <a:buClr>
                <a:schemeClr val="tx2"/>
              </a:buClr>
              <a:buSzPct val="120000"/>
              <a:buChar char="-"/>
              <a:defRPr sz="1000">
                <a:solidFill>
                  <a:schemeClr val="tx1"/>
                </a:solidFill>
                <a:latin typeface="+mn-lt"/>
                <a:ea typeface="+mn-ea"/>
                <a:cs typeface="ＭＳ Ｐゴシック"/>
              </a:defRPr>
            </a:lvl5pPr>
            <a:lvl6pPr marL="2239963" indent="-187325" algn="l" rtl="0" eaLnBrk="1" fontAlgn="base" hangingPunct="1">
              <a:spcBef>
                <a:spcPct val="20000"/>
              </a:spcBef>
              <a:spcAft>
                <a:spcPct val="0"/>
              </a:spcAft>
              <a:buClr>
                <a:schemeClr val="tx2"/>
              </a:buClr>
              <a:buSzPct val="120000"/>
              <a:buChar char="-"/>
              <a:defRPr sz="1000">
                <a:solidFill>
                  <a:schemeClr val="tx1"/>
                </a:solidFill>
                <a:latin typeface="+mn-lt"/>
                <a:ea typeface="+mn-ea"/>
              </a:defRPr>
            </a:lvl6pPr>
            <a:lvl7pPr marL="2697163" indent="-187325" algn="l" rtl="0" eaLnBrk="1" fontAlgn="base" hangingPunct="1">
              <a:spcBef>
                <a:spcPct val="20000"/>
              </a:spcBef>
              <a:spcAft>
                <a:spcPct val="0"/>
              </a:spcAft>
              <a:buClr>
                <a:schemeClr val="tx2"/>
              </a:buClr>
              <a:buSzPct val="120000"/>
              <a:buChar char="-"/>
              <a:defRPr sz="1000">
                <a:solidFill>
                  <a:schemeClr val="tx1"/>
                </a:solidFill>
                <a:latin typeface="+mn-lt"/>
                <a:ea typeface="+mn-ea"/>
              </a:defRPr>
            </a:lvl7pPr>
            <a:lvl8pPr marL="3154363" indent="-187325" algn="l" rtl="0" eaLnBrk="1" fontAlgn="base" hangingPunct="1">
              <a:spcBef>
                <a:spcPct val="20000"/>
              </a:spcBef>
              <a:spcAft>
                <a:spcPct val="0"/>
              </a:spcAft>
              <a:buClr>
                <a:schemeClr val="tx2"/>
              </a:buClr>
              <a:buSzPct val="120000"/>
              <a:buChar char="-"/>
              <a:defRPr sz="1000">
                <a:solidFill>
                  <a:schemeClr val="tx1"/>
                </a:solidFill>
                <a:latin typeface="+mn-lt"/>
                <a:ea typeface="+mn-ea"/>
              </a:defRPr>
            </a:lvl8pPr>
            <a:lvl9pPr marL="3611563" indent="-187325" algn="l" rtl="0" eaLnBrk="1" fontAlgn="base" hangingPunct="1">
              <a:spcBef>
                <a:spcPct val="20000"/>
              </a:spcBef>
              <a:spcAft>
                <a:spcPct val="0"/>
              </a:spcAft>
              <a:buClr>
                <a:schemeClr val="tx2"/>
              </a:buClr>
              <a:buSzPct val="120000"/>
              <a:buChar char="-"/>
              <a:defRPr sz="1000">
                <a:solidFill>
                  <a:schemeClr val="tx1"/>
                </a:solidFill>
                <a:latin typeface="+mn-lt"/>
                <a:ea typeface="+mn-ea"/>
              </a:defRPr>
            </a:lvl9pPr>
          </a:lstStyle>
          <a:p>
            <a:pPr marL="0" lvl="0" indent="0" algn="just" defTabSz="1219170" fontAlgn="auto">
              <a:spcBef>
                <a:spcPts val="0"/>
              </a:spcBef>
              <a:spcAft>
                <a:spcPts val="800"/>
              </a:spcAft>
              <a:buClrTx/>
              <a:buNone/>
            </a:pPr>
            <a:r>
              <a:rPr lang="de-CH" sz="2300" kern="0" dirty="0">
                <a:solidFill>
                  <a:srgbClr val="FF9900"/>
                </a:solidFill>
              </a:rPr>
              <a:t>Anlagen-</a:t>
            </a:r>
            <a:r>
              <a:rPr lang="de-CH" sz="2300" kern="0" dirty="0" err="1">
                <a:solidFill>
                  <a:srgbClr val="FF9900"/>
                </a:solidFill>
              </a:rPr>
              <a:t>ApparatebauerIn</a:t>
            </a:r>
            <a:r>
              <a:rPr lang="de-CH" sz="2300" kern="0" dirty="0">
                <a:solidFill>
                  <a:srgbClr val="FF3300"/>
                </a:solidFill>
              </a:rPr>
              <a:t>, Anlagen-</a:t>
            </a:r>
            <a:r>
              <a:rPr lang="de-CH" sz="2300" kern="0" dirty="0" err="1">
                <a:solidFill>
                  <a:srgbClr val="FF3300"/>
                </a:solidFill>
              </a:rPr>
              <a:t>FührerIn</a:t>
            </a:r>
            <a:r>
              <a:rPr lang="de-CH" sz="2300" kern="0" dirty="0">
                <a:solidFill>
                  <a:srgbClr val="FF3300"/>
                </a:solidFill>
              </a:rPr>
              <a:t>, </a:t>
            </a:r>
            <a:r>
              <a:rPr lang="de-CH" sz="2300" kern="0" dirty="0" err="1">
                <a:solidFill>
                  <a:srgbClr val="FF3300"/>
                </a:solidFill>
              </a:rPr>
              <a:t>AutomatikerIn</a:t>
            </a:r>
            <a:r>
              <a:rPr lang="de-CH" sz="2300" kern="0" dirty="0">
                <a:solidFill>
                  <a:srgbClr val="303030"/>
                </a:solidFill>
              </a:rPr>
              <a:t>, </a:t>
            </a:r>
            <a:r>
              <a:rPr lang="de-CH" sz="2300" kern="0" dirty="0" err="1">
                <a:solidFill>
                  <a:srgbClr val="FF7C80"/>
                </a:solidFill>
              </a:rPr>
              <a:t>AutomatikmonteurIn</a:t>
            </a:r>
            <a:r>
              <a:rPr lang="de-CH" sz="2300" kern="0" dirty="0">
                <a:solidFill>
                  <a:srgbClr val="303030"/>
                </a:solidFill>
              </a:rPr>
              <a:t>, </a:t>
            </a:r>
            <a:r>
              <a:rPr lang="de-CH" sz="2300" kern="0" dirty="0">
                <a:solidFill>
                  <a:srgbClr val="00B0F0"/>
                </a:solidFill>
              </a:rPr>
              <a:t>Auto-</a:t>
            </a:r>
            <a:r>
              <a:rPr lang="de-CH" sz="2300" kern="0" dirty="0" err="1">
                <a:solidFill>
                  <a:srgbClr val="00B0F0"/>
                </a:solidFill>
              </a:rPr>
              <a:t>mechanikerIn</a:t>
            </a:r>
            <a:r>
              <a:rPr lang="de-CH" sz="2300" kern="0" dirty="0">
                <a:solidFill>
                  <a:srgbClr val="303030"/>
                </a:solidFill>
              </a:rPr>
              <a:t>, </a:t>
            </a:r>
            <a:r>
              <a:rPr lang="de-CH" sz="2300" kern="0" dirty="0" err="1">
                <a:solidFill>
                  <a:srgbClr val="FF00FF"/>
                </a:solidFill>
              </a:rPr>
              <a:t>AutomechatronikerIn</a:t>
            </a:r>
            <a:r>
              <a:rPr lang="de-CH" sz="2300" kern="0" dirty="0">
                <a:solidFill>
                  <a:srgbClr val="303030"/>
                </a:solidFill>
              </a:rPr>
              <a:t>, </a:t>
            </a:r>
            <a:r>
              <a:rPr lang="de-CH" sz="2300" kern="0" dirty="0" err="1">
                <a:solidFill>
                  <a:srgbClr val="303030"/>
                </a:solidFill>
              </a:rPr>
              <a:t>BäckerIn</a:t>
            </a:r>
            <a:r>
              <a:rPr lang="de-CH" sz="2300" kern="0" dirty="0">
                <a:solidFill>
                  <a:srgbClr val="303030"/>
                </a:solidFill>
              </a:rPr>
              <a:t>, </a:t>
            </a:r>
            <a:r>
              <a:rPr lang="de-CH" sz="2300" kern="0" dirty="0" err="1">
                <a:solidFill>
                  <a:srgbClr val="92D050"/>
                </a:solidFill>
              </a:rPr>
              <a:t>BauzeichnerIn</a:t>
            </a:r>
            <a:r>
              <a:rPr lang="de-CH" sz="2300" kern="0" dirty="0">
                <a:solidFill>
                  <a:srgbClr val="303030"/>
                </a:solidFill>
              </a:rPr>
              <a:t>, </a:t>
            </a:r>
            <a:r>
              <a:rPr lang="de-CH" sz="2300" kern="0" dirty="0" err="1">
                <a:solidFill>
                  <a:srgbClr val="7030A0"/>
                </a:solidFill>
              </a:rPr>
              <a:t>Berufsmatura</a:t>
            </a:r>
            <a:r>
              <a:rPr lang="de-CH" sz="2300" kern="0" dirty="0">
                <a:solidFill>
                  <a:srgbClr val="303030"/>
                </a:solidFill>
              </a:rPr>
              <a:t>, </a:t>
            </a:r>
            <a:r>
              <a:rPr lang="de-CH" sz="2300" kern="0" dirty="0" err="1">
                <a:solidFill>
                  <a:srgbClr val="00B050"/>
                </a:solidFill>
              </a:rPr>
              <a:t>BiologielaborantIn</a:t>
            </a:r>
            <a:r>
              <a:rPr lang="de-CH" sz="2300" kern="0" dirty="0">
                <a:solidFill>
                  <a:srgbClr val="303030"/>
                </a:solidFill>
              </a:rPr>
              <a:t>, </a:t>
            </a:r>
            <a:r>
              <a:rPr lang="de-CH" sz="2300" kern="0" dirty="0">
                <a:solidFill>
                  <a:srgbClr val="FF00FF"/>
                </a:solidFill>
              </a:rPr>
              <a:t>BMS</a:t>
            </a:r>
            <a:r>
              <a:rPr lang="de-CH" sz="2300" kern="0" dirty="0">
                <a:solidFill>
                  <a:srgbClr val="303030"/>
                </a:solidFill>
              </a:rPr>
              <a:t>, </a:t>
            </a:r>
            <a:r>
              <a:rPr lang="de-CH" sz="2300" kern="0" dirty="0" err="1">
                <a:solidFill>
                  <a:srgbClr val="FF9900"/>
                </a:solidFill>
              </a:rPr>
              <a:t>ChemielaborantIn</a:t>
            </a:r>
            <a:r>
              <a:rPr lang="de-CH" sz="2300" kern="0" dirty="0">
                <a:solidFill>
                  <a:srgbClr val="303030"/>
                </a:solidFill>
              </a:rPr>
              <a:t>, </a:t>
            </a:r>
            <a:r>
              <a:rPr lang="de-CH" sz="2300" kern="0" dirty="0" err="1">
                <a:solidFill>
                  <a:srgbClr val="303030"/>
                </a:solidFill>
              </a:rPr>
              <a:t>DentalassistentIn</a:t>
            </a:r>
            <a:r>
              <a:rPr lang="de-CH" sz="2300" kern="0" dirty="0">
                <a:solidFill>
                  <a:srgbClr val="303030"/>
                </a:solidFill>
              </a:rPr>
              <a:t>, </a:t>
            </a:r>
            <a:r>
              <a:rPr lang="de-CH" sz="2300" kern="0" dirty="0" err="1">
                <a:solidFill>
                  <a:srgbClr val="00B0F0"/>
                </a:solidFill>
              </a:rPr>
              <a:t>DruckausrüsterIn</a:t>
            </a:r>
            <a:r>
              <a:rPr lang="de-CH" sz="2300" kern="0" dirty="0">
                <a:solidFill>
                  <a:srgbClr val="303030"/>
                </a:solidFill>
              </a:rPr>
              <a:t>, </a:t>
            </a:r>
            <a:r>
              <a:rPr lang="de-CH" sz="2300" kern="0" dirty="0" err="1">
                <a:solidFill>
                  <a:srgbClr val="FF9900"/>
                </a:solidFill>
              </a:rPr>
              <a:t>DrucktechnologIn</a:t>
            </a:r>
            <a:r>
              <a:rPr lang="de-CH" sz="2300" kern="0" dirty="0">
                <a:solidFill>
                  <a:srgbClr val="303030"/>
                </a:solidFill>
              </a:rPr>
              <a:t>, </a:t>
            </a:r>
            <a:r>
              <a:rPr lang="de-CH" sz="2300" kern="0" dirty="0" err="1">
                <a:solidFill>
                  <a:srgbClr val="303030"/>
                </a:solidFill>
              </a:rPr>
              <a:t>ElektrikerIn</a:t>
            </a:r>
            <a:r>
              <a:rPr lang="de-CH" sz="2300" kern="0" dirty="0">
                <a:solidFill>
                  <a:srgbClr val="303030"/>
                </a:solidFill>
              </a:rPr>
              <a:t>, </a:t>
            </a:r>
            <a:r>
              <a:rPr lang="de-CH" sz="2300" kern="0" dirty="0" err="1">
                <a:solidFill>
                  <a:srgbClr val="FF3300"/>
                </a:solidFill>
              </a:rPr>
              <a:t>ElektroinstallateurIn</a:t>
            </a:r>
            <a:r>
              <a:rPr lang="de-CH" sz="2300" kern="0" dirty="0">
                <a:solidFill>
                  <a:srgbClr val="303030"/>
                </a:solidFill>
              </a:rPr>
              <a:t>, </a:t>
            </a:r>
            <a:r>
              <a:rPr lang="de-CH" sz="2300" dirty="0" err="1">
                <a:solidFill>
                  <a:srgbClr val="00B050"/>
                </a:solidFill>
              </a:rPr>
              <a:t>ElektronikerIn</a:t>
            </a:r>
            <a:r>
              <a:rPr lang="de-CH" sz="2300" dirty="0">
                <a:solidFill>
                  <a:srgbClr val="303030"/>
                </a:solidFill>
              </a:rPr>
              <a:t>, </a:t>
            </a:r>
            <a:r>
              <a:rPr lang="de-CH" sz="2300" dirty="0" err="1">
                <a:solidFill>
                  <a:srgbClr val="303030"/>
                </a:solidFill>
              </a:rPr>
              <a:t>ElektroplanerIn</a:t>
            </a:r>
            <a:r>
              <a:rPr lang="de-CH" sz="2300" dirty="0">
                <a:solidFill>
                  <a:srgbClr val="303030"/>
                </a:solidFill>
              </a:rPr>
              <a:t>, </a:t>
            </a:r>
            <a:r>
              <a:rPr lang="de-CH" sz="2300" dirty="0">
                <a:solidFill>
                  <a:srgbClr val="FF3300"/>
                </a:solidFill>
              </a:rPr>
              <a:t>FABE</a:t>
            </a:r>
            <a:r>
              <a:rPr lang="de-CH" sz="2300" dirty="0">
                <a:solidFill>
                  <a:srgbClr val="303030"/>
                </a:solidFill>
              </a:rPr>
              <a:t>, </a:t>
            </a:r>
            <a:r>
              <a:rPr lang="de-CH" sz="2300" dirty="0">
                <a:solidFill>
                  <a:srgbClr val="92D050"/>
                </a:solidFill>
              </a:rPr>
              <a:t>Fachleute Betriebsunterhalt</a:t>
            </a:r>
            <a:r>
              <a:rPr lang="de-CH" sz="2300" dirty="0">
                <a:solidFill>
                  <a:srgbClr val="303030"/>
                </a:solidFill>
              </a:rPr>
              <a:t>, Fachleute Hauswirtschaft, </a:t>
            </a:r>
            <a:r>
              <a:rPr lang="de-CH" sz="2300" dirty="0">
                <a:solidFill>
                  <a:srgbClr val="FF7C80"/>
                </a:solidFill>
              </a:rPr>
              <a:t>FAGE</a:t>
            </a:r>
            <a:r>
              <a:rPr lang="de-CH" sz="2300" dirty="0">
                <a:solidFill>
                  <a:srgbClr val="303030"/>
                </a:solidFill>
              </a:rPr>
              <a:t>, Fleischfachkraft, </a:t>
            </a:r>
            <a:r>
              <a:rPr lang="de-CH" sz="2300" dirty="0" err="1">
                <a:solidFill>
                  <a:srgbClr val="FF7C80"/>
                </a:solidFill>
              </a:rPr>
              <a:t>GebäudezeichnerIn</a:t>
            </a:r>
            <a:r>
              <a:rPr lang="de-CH" sz="2300" dirty="0">
                <a:solidFill>
                  <a:srgbClr val="303030"/>
                </a:solidFill>
              </a:rPr>
              <a:t>, </a:t>
            </a:r>
            <a:r>
              <a:rPr lang="de-CH" sz="2300" dirty="0" err="1">
                <a:solidFill>
                  <a:srgbClr val="FF00FF"/>
                </a:solidFill>
              </a:rPr>
              <a:t>GeomatikerIn</a:t>
            </a:r>
            <a:r>
              <a:rPr lang="de-CH" sz="2300" dirty="0">
                <a:solidFill>
                  <a:srgbClr val="303030"/>
                </a:solidFill>
              </a:rPr>
              <a:t>, </a:t>
            </a:r>
            <a:r>
              <a:rPr lang="de-CH" sz="2300" dirty="0" err="1">
                <a:solidFill>
                  <a:srgbClr val="7030A0"/>
                </a:solidFill>
              </a:rPr>
              <a:t>GestalterIn</a:t>
            </a:r>
            <a:r>
              <a:rPr lang="de-CH" sz="2300" dirty="0">
                <a:solidFill>
                  <a:srgbClr val="7030A0"/>
                </a:solidFill>
              </a:rPr>
              <a:t> Werbetechnik</a:t>
            </a:r>
            <a:r>
              <a:rPr lang="de-CH" sz="2300" dirty="0">
                <a:solidFill>
                  <a:srgbClr val="303030"/>
                </a:solidFill>
              </a:rPr>
              <a:t>, </a:t>
            </a:r>
            <a:r>
              <a:rPr lang="de-CH" sz="2300" dirty="0" err="1">
                <a:solidFill>
                  <a:srgbClr val="00B0F0"/>
                </a:solidFill>
              </a:rPr>
              <a:t>GrafikerIn</a:t>
            </a:r>
            <a:r>
              <a:rPr lang="de-CH" sz="2300" dirty="0">
                <a:solidFill>
                  <a:srgbClr val="303030"/>
                </a:solidFill>
              </a:rPr>
              <a:t>, </a:t>
            </a:r>
            <a:r>
              <a:rPr lang="de-CH" sz="2300" dirty="0" err="1">
                <a:solidFill>
                  <a:srgbClr val="92D050"/>
                </a:solidFill>
              </a:rPr>
              <a:t>HaustechnikplanerIn</a:t>
            </a:r>
            <a:r>
              <a:rPr lang="de-CH" sz="2300" dirty="0">
                <a:solidFill>
                  <a:srgbClr val="303030"/>
                </a:solidFill>
              </a:rPr>
              <a:t>, </a:t>
            </a:r>
            <a:r>
              <a:rPr lang="de-CH" sz="2300" dirty="0" err="1">
                <a:solidFill>
                  <a:srgbClr val="FF9900"/>
                </a:solidFill>
              </a:rPr>
              <a:t>HeizungsinstallateurIn</a:t>
            </a:r>
            <a:r>
              <a:rPr lang="de-CH" sz="2300" dirty="0">
                <a:solidFill>
                  <a:srgbClr val="303030"/>
                </a:solidFill>
              </a:rPr>
              <a:t>, </a:t>
            </a:r>
            <a:r>
              <a:rPr lang="de-CH" sz="2300" dirty="0" err="1">
                <a:solidFill>
                  <a:srgbClr val="FF00FF"/>
                </a:solidFill>
              </a:rPr>
              <a:t>HochbauzeichnerIn</a:t>
            </a:r>
            <a:r>
              <a:rPr lang="de-CH" sz="2300" dirty="0">
                <a:solidFill>
                  <a:srgbClr val="303030"/>
                </a:solidFill>
              </a:rPr>
              <a:t>, </a:t>
            </a:r>
            <a:r>
              <a:rPr lang="de-CH" sz="2300" dirty="0" err="1">
                <a:solidFill>
                  <a:srgbClr val="92D050"/>
                </a:solidFill>
              </a:rPr>
              <a:t>InformatikerIn</a:t>
            </a:r>
            <a:r>
              <a:rPr lang="de-CH" sz="2300" dirty="0">
                <a:solidFill>
                  <a:srgbClr val="303030"/>
                </a:solidFill>
              </a:rPr>
              <a:t>, </a:t>
            </a:r>
            <a:r>
              <a:rPr lang="de-CH" sz="2300" dirty="0" err="1">
                <a:solidFill>
                  <a:srgbClr val="FF7C80"/>
                </a:solidFill>
              </a:rPr>
              <a:t>KältetechnikerIn</a:t>
            </a:r>
            <a:r>
              <a:rPr lang="de-CH" sz="2300" dirty="0">
                <a:solidFill>
                  <a:srgbClr val="FF7C80"/>
                </a:solidFill>
              </a:rPr>
              <a:t>, </a:t>
            </a:r>
            <a:r>
              <a:rPr lang="de-CH" sz="2300" dirty="0" err="1">
                <a:solidFill>
                  <a:srgbClr val="303030"/>
                </a:solidFill>
              </a:rPr>
              <a:t>KonstrukteurIn</a:t>
            </a:r>
            <a:r>
              <a:rPr lang="de-CH" sz="2300" dirty="0">
                <a:solidFill>
                  <a:srgbClr val="303030"/>
                </a:solidFill>
              </a:rPr>
              <a:t>, </a:t>
            </a:r>
            <a:r>
              <a:rPr lang="de-CH" sz="2300" dirty="0">
                <a:solidFill>
                  <a:srgbClr val="FF3300"/>
                </a:solidFill>
              </a:rPr>
              <a:t>KV</a:t>
            </a:r>
            <a:r>
              <a:rPr lang="de-CH" sz="2300" dirty="0">
                <a:solidFill>
                  <a:srgbClr val="303030"/>
                </a:solidFill>
              </a:rPr>
              <a:t>, </a:t>
            </a:r>
            <a:r>
              <a:rPr lang="de-CH" sz="2300" dirty="0">
                <a:solidFill>
                  <a:srgbClr val="FF7C80"/>
                </a:solidFill>
              </a:rPr>
              <a:t>Koch/Köchin</a:t>
            </a:r>
            <a:r>
              <a:rPr lang="de-CH" sz="2300" dirty="0">
                <a:solidFill>
                  <a:srgbClr val="303030"/>
                </a:solidFill>
              </a:rPr>
              <a:t>, Interactive Media Designer, </a:t>
            </a:r>
            <a:r>
              <a:rPr lang="de-CH" sz="2300" dirty="0">
                <a:solidFill>
                  <a:srgbClr val="00B0F0"/>
                </a:solidFill>
              </a:rPr>
              <a:t>Land- und </a:t>
            </a:r>
            <a:r>
              <a:rPr lang="de-CH" sz="2300" dirty="0" err="1">
                <a:solidFill>
                  <a:srgbClr val="00B0F0"/>
                </a:solidFill>
              </a:rPr>
              <a:t>BaumaschinenmechanikerIn</a:t>
            </a:r>
            <a:r>
              <a:rPr lang="de-CH" sz="2300" dirty="0">
                <a:solidFill>
                  <a:srgbClr val="303030"/>
                </a:solidFill>
              </a:rPr>
              <a:t>, </a:t>
            </a:r>
            <a:r>
              <a:rPr lang="de-CH" sz="2300" dirty="0" err="1">
                <a:solidFill>
                  <a:srgbClr val="AE8D66">
                    <a:lumMod val="75000"/>
                  </a:srgbClr>
                </a:solidFill>
              </a:rPr>
              <a:t>LebensmitteltechnologIn</a:t>
            </a:r>
            <a:r>
              <a:rPr lang="de-CH" sz="2300" dirty="0">
                <a:solidFill>
                  <a:srgbClr val="AE8D66">
                    <a:lumMod val="75000"/>
                  </a:srgbClr>
                </a:solidFill>
              </a:rPr>
              <a:t>, </a:t>
            </a:r>
            <a:r>
              <a:rPr lang="de-CH" sz="2300" dirty="0" err="1">
                <a:solidFill>
                  <a:srgbClr val="303030"/>
                </a:solidFill>
              </a:rPr>
              <a:t>LüftungspraktikerIn</a:t>
            </a:r>
            <a:r>
              <a:rPr lang="de-CH" sz="2300" dirty="0">
                <a:solidFill>
                  <a:srgbClr val="303030"/>
                </a:solidFill>
              </a:rPr>
              <a:t>, </a:t>
            </a:r>
            <a:r>
              <a:rPr lang="de-CH" sz="2300" dirty="0" err="1">
                <a:solidFill>
                  <a:srgbClr val="FF00FF"/>
                </a:solidFill>
              </a:rPr>
              <a:t>MaschinenbauerIn</a:t>
            </a:r>
            <a:r>
              <a:rPr lang="de-CH" sz="2300" dirty="0">
                <a:solidFill>
                  <a:srgbClr val="303030"/>
                </a:solidFill>
              </a:rPr>
              <a:t>, </a:t>
            </a:r>
            <a:r>
              <a:rPr lang="de-CH" sz="2300" dirty="0" err="1">
                <a:solidFill>
                  <a:srgbClr val="7030A0"/>
                </a:solidFill>
              </a:rPr>
              <a:t>MaurerIn</a:t>
            </a:r>
            <a:r>
              <a:rPr lang="de-CH" sz="2300" dirty="0">
                <a:solidFill>
                  <a:srgbClr val="303030"/>
                </a:solidFill>
              </a:rPr>
              <a:t>, </a:t>
            </a:r>
            <a:r>
              <a:rPr lang="de-CH" sz="2300" dirty="0" err="1">
                <a:solidFill>
                  <a:srgbClr val="92D050"/>
                </a:solidFill>
              </a:rPr>
              <a:t>MechanikerIn</a:t>
            </a:r>
            <a:r>
              <a:rPr lang="de-CH" sz="2300" dirty="0">
                <a:solidFill>
                  <a:srgbClr val="303030"/>
                </a:solidFill>
              </a:rPr>
              <a:t>, </a:t>
            </a:r>
            <a:r>
              <a:rPr lang="de-CH" sz="2300" dirty="0" err="1">
                <a:solidFill>
                  <a:srgbClr val="FF9900"/>
                </a:solidFill>
              </a:rPr>
              <a:t>MediamatikerIn</a:t>
            </a:r>
            <a:r>
              <a:rPr lang="de-CH" sz="2300" dirty="0">
                <a:solidFill>
                  <a:srgbClr val="303030"/>
                </a:solidFill>
              </a:rPr>
              <a:t>, </a:t>
            </a:r>
            <a:r>
              <a:rPr lang="de-CH" sz="2300" dirty="0" err="1">
                <a:solidFill>
                  <a:srgbClr val="303030"/>
                </a:solidFill>
              </a:rPr>
              <a:t>MetallbauerIn</a:t>
            </a:r>
            <a:r>
              <a:rPr lang="de-CH" sz="2300" dirty="0">
                <a:solidFill>
                  <a:srgbClr val="303030"/>
                </a:solidFill>
              </a:rPr>
              <a:t>, </a:t>
            </a:r>
            <a:r>
              <a:rPr lang="de-CH" sz="2300" dirty="0" err="1">
                <a:solidFill>
                  <a:srgbClr val="92D050"/>
                </a:solidFill>
              </a:rPr>
              <a:t>MetallbaukonstrukteurIn</a:t>
            </a:r>
            <a:r>
              <a:rPr lang="de-CH" sz="2300" dirty="0">
                <a:solidFill>
                  <a:srgbClr val="303030"/>
                </a:solidFill>
              </a:rPr>
              <a:t>, </a:t>
            </a:r>
            <a:r>
              <a:rPr lang="de-CH" sz="2300" dirty="0" err="1">
                <a:solidFill>
                  <a:srgbClr val="FF3300"/>
                </a:solidFill>
              </a:rPr>
              <a:t>MikrozeichnerIn</a:t>
            </a:r>
            <a:r>
              <a:rPr lang="de-CH" sz="2300" dirty="0">
                <a:solidFill>
                  <a:srgbClr val="303030"/>
                </a:solidFill>
              </a:rPr>
              <a:t>, </a:t>
            </a:r>
            <a:r>
              <a:rPr lang="de-CH" sz="2300" dirty="0" err="1">
                <a:solidFill>
                  <a:srgbClr val="FF7C80"/>
                </a:solidFill>
              </a:rPr>
              <a:t>MultimediaelektronikerIn</a:t>
            </a:r>
            <a:r>
              <a:rPr lang="de-CH" sz="2300" dirty="0">
                <a:solidFill>
                  <a:srgbClr val="303030"/>
                </a:solidFill>
              </a:rPr>
              <a:t>, </a:t>
            </a:r>
            <a:r>
              <a:rPr lang="de-DE" sz="2300" dirty="0" err="1">
                <a:solidFill>
                  <a:srgbClr val="009FE3"/>
                </a:solidFill>
              </a:rPr>
              <a:t>OptikerIn</a:t>
            </a:r>
            <a:r>
              <a:rPr lang="de-DE" sz="2300" dirty="0">
                <a:solidFill>
                  <a:srgbClr val="009FE3"/>
                </a:solidFill>
              </a:rPr>
              <a:t>, </a:t>
            </a:r>
            <a:r>
              <a:rPr lang="de-DE" sz="2300" dirty="0">
                <a:solidFill>
                  <a:srgbClr val="99CC00">
                    <a:lumMod val="75000"/>
                  </a:srgbClr>
                </a:solidFill>
              </a:rPr>
              <a:t>Pferdefachmann/frau</a:t>
            </a:r>
            <a:r>
              <a:rPr lang="de-DE" sz="2300" dirty="0">
                <a:solidFill>
                  <a:srgbClr val="99CC00">
                    <a:lumMod val="40000"/>
                    <a:lumOff val="60000"/>
                  </a:srgbClr>
                </a:solidFill>
              </a:rPr>
              <a:t>,</a:t>
            </a:r>
            <a:r>
              <a:rPr lang="de-CH" sz="2300" dirty="0">
                <a:solidFill>
                  <a:srgbClr val="303030"/>
                </a:solidFill>
              </a:rPr>
              <a:t> Pharma-</a:t>
            </a:r>
            <a:r>
              <a:rPr lang="de-CH" sz="2300" dirty="0" err="1">
                <a:solidFill>
                  <a:srgbClr val="303030"/>
                </a:solidFill>
              </a:rPr>
              <a:t>AssistentIn</a:t>
            </a:r>
            <a:r>
              <a:rPr lang="de-CH" sz="2300" dirty="0">
                <a:solidFill>
                  <a:srgbClr val="303030"/>
                </a:solidFill>
              </a:rPr>
              <a:t>, </a:t>
            </a:r>
            <a:r>
              <a:rPr lang="de-CH" sz="2300" dirty="0">
                <a:solidFill>
                  <a:srgbClr val="FF7C80"/>
                </a:solidFill>
              </a:rPr>
              <a:t>Polydesign 3D</a:t>
            </a:r>
            <a:r>
              <a:rPr lang="de-CH" sz="2300" dirty="0">
                <a:solidFill>
                  <a:srgbClr val="303030"/>
                </a:solidFill>
              </a:rPr>
              <a:t>, </a:t>
            </a:r>
            <a:r>
              <a:rPr lang="de-CH" sz="2300" dirty="0" err="1">
                <a:solidFill>
                  <a:srgbClr val="7030A0"/>
                </a:solidFill>
              </a:rPr>
              <a:t>PolygrafIn</a:t>
            </a:r>
            <a:r>
              <a:rPr lang="de-CH" sz="2300" dirty="0">
                <a:solidFill>
                  <a:srgbClr val="303030"/>
                </a:solidFill>
              </a:rPr>
              <a:t>, </a:t>
            </a:r>
            <a:r>
              <a:rPr lang="de-CH" sz="2300" dirty="0" err="1">
                <a:solidFill>
                  <a:srgbClr val="00B050"/>
                </a:solidFill>
              </a:rPr>
              <a:t>PolymechanikerIn</a:t>
            </a:r>
            <a:r>
              <a:rPr lang="de-CH" sz="2300" dirty="0">
                <a:solidFill>
                  <a:srgbClr val="303030"/>
                </a:solidFill>
              </a:rPr>
              <a:t>, </a:t>
            </a:r>
            <a:r>
              <a:rPr lang="de-CH" sz="2300" dirty="0" err="1">
                <a:solidFill>
                  <a:srgbClr val="FF9900"/>
                </a:solidFill>
              </a:rPr>
              <a:t>ProduktionsmechanikerIn</a:t>
            </a:r>
            <a:r>
              <a:rPr lang="de-CH" sz="2300" dirty="0">
                <a:solidFill>
                  <a:srgbClr val="303030"/>
                </a:solidFill>
              </a:rPr>
              <a:t>, Restaurationsfachleute, Sanitär-</a:t>
            </a:r>
            <a:r>
              <a:rPr lang="de-CH" sz="2300" dirty="0" err="1">
                <a:solidFill>
                  <a:srgbClr val="303030"/>
                </a:solidFill>
              </a:rPr>
              <a:t>installateurIn</a:t>
            </a:r>
            <a:r>
              <a:rPr lang="de-CH" sz="2300" dirty="0">
                <a:solidFill>
                  <a:srgbClr val="303030"/>
                </a:solidFill>
              </a:rPr>
              <a:t>, </a:t>
            </a:r>
            <a:r>
              <a:rPr lang="de-CH" sz="2300" dirty="0" err="1">
                <a:solidFill>
                  <a:srgbClr val="FF3300"/>
                </a:solidFill>
              </a:rPr>
              <a:t>SchreinerIn</a:t>
            </a:r>
            <a:r>
              <a:rPr lang="de-CH" sz="2300" dirty="0">
                <a:solidFill>
                  <a:srgbClr val="303030"/>
                </a:solidFill>
              </a:rPr>
              <a:t>, </a:t>
            </a:r>
            <a:r>
              <a:rPr lang="de-CH" sz="2300" dirty="0" err="1">
                <a:solidFill>
                  <a:srgbClr val="303030"/>
                </a:solidFill>
              </a:rPr>
              <a:t>SpeditionslogistikerIn</a:t>
            </a:r>
            <a:r>
              <a:rPr lang="de-CH" sz="2300" dirty="0">
                <a:solidFill>
                  <a:srgbClr val="303030"/>
                </a:solidFill>
              </a:rPr>
              <a:t>, </a:t>
            </a:r>
            <a:r>
              <a:rPr lang="de-CH" sz="2300" dirty="0">
                <a:solidFill>
                  <a:srgbClr val="FF9900"/>
                </a:solidFill>
              </a:rPr>
              <a:t>Technische/r </a:t>
            </a:r>
            <a:r>
              <a:rPr lang="de-CH" sz="2300" dirty="0" err="1">
                <a:solidFill>
                  <a:srgbClr val="FF9900"/>
                </a:solidFill>
              </a:rPr>
              <a:t>ModellbauerIn</a:t>
            </a:r>
            <a:r>
              <a:rPr lang="de-CH" sz="2300" dirty="0">
                <a:solidFill>
                  <a:srgbClr val="303030"/>
                </a:solidFill>
              </a:rPr>
              <a:t>, </a:t>
            </a:r>
            <a:r>
              <a:rPr lang="de-CH" sz="2300" dirty="0" err="1">
                <a:solidFill>
                  <a:srgbClr val="FF7C80"/>
                </a:solidFill>
              </a:rPr>
              <a:t>TelematikerIn</a:t>
            </a:r>
            <a:r>
              <a:rPr lang="de-CH" sz="2300" dirty="0">
                <a:solidFill>
                  <a:srgbClr val="303030"/>
                </a:solidFill>
              </a:rPr>
              <a:t>, </a:t>
            </a:r>
            <a:r>
              <a:rPr lang="de-CH" sz="2300" dirty="0" err="1">
                <a:solidFill>
                  <a:srgbClr val="00B0F0"/>
                </a:solidFill>
              </a:rPr>
              <a:t>ZeichnerIn</a:t>
            </a:r>
            <a:r>
              <a:rPr lang="de-CH" sz="2300" dirty="0">
                <a:solidFill>
                  <a:srgbClr val="303030"/>
                </a:solidFill>
              </a:rPr>
              <a:t>, </a:t>
            </a:r>
            <a:r>
              <a:rPr lang="de-CH" sz="2300" dirty="0">
                <a:solidFill>
                  <a:srgbClr val="92D050"/>
                </a:solidFill>
              </a:rPr>
              <a:t>Zimmermann/Zimmerin</a:t>
            </a:r>
            <a:endParaRPr lang="de-CH" sz="2300" dirty="0">
              <a:solidFill>
                <a:srgbClr val="303030"/>
              </a:solidFill>
            </a:endParaRPr>
          </a:p>
          <a:p>
            <a:pPr marL="0" indent="0" algn="just" defTabSz="1219170">
              <a:spcAft>
                <a:spcPts val="800"/>
              </a:spcAft>
              <a:buNone/>
            </a:pPr>
            <a:endParaRPr lang="de-CH" sz="1900" kern="0" dirty="0"/>
          </a:p>
        </p:txBody>
      </p:sp>
    </p:spTree>
    <p:extLst>
      <p:ext uri="{BB962C8B-B14F-4D97-AF65-F5344CB8AC3E}">
        <p14:creationId xmlns:p14="http://schemas.microsoft.com/office/powerpoint/2010/main" val="3146045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422728" y="0"/>
            <a:ext cx="5111797" cy="6858000"/>
          </a:xfrm>
        </p:spPr>
        <p:txBody>
          <a:bodyPr anchor="ctr">
            <a:normAutofit/>
          </a:bodyPr>
          <a:lstStyle/>
          <a:p>
            <a:pPr marL="0" indent="0">
              <a:buNone/>
            </a:pPr>
            <a:r>
              <a:rPr lang="de-DE" sz="4000" b="1" dirty="0">
                <a:solidFill>
                  <a:schemeClr val="tx2"/>
                </a:solidFill>
              </a:rPr>
              <a:t>Beruf und Umwelt- / Klimaschutz hängen zusammen!</a:t>
            </a:r>
            <a:endParaRPr lang="de-CH" sz="4000" b="1" dirty="0">
              <a:solidFill>
                <a:schemeClr val="tx2"/>
              </a:solidFill>
            </a:endParaRPr>
          </a:p>
        </p:txBody>
      </p:sp>
      <p:sp>
        <p:nvSpPr>
          <p:cNvPr id="7" name="Rechteck 6">
            <a:extLst>
              <a:ext uri="{FF2B5EF4-FFF2-40B4-BE49-F238E27FC236}">
                <a16:creationId xmlns:a16="http://schemas.microsoft.com/office/drawing/2014/main" id="{041409D8-5578-8FC8-0CA0-376CE74B5A5A}"/>
              </a:ext>
            </a:extLst>
          </p:cNvPr>
          <p:cNvSpPr/>
          <p:nvPr/>
        </p:nvSpPr>
        <p:spPr>
          <a:xfrm>
            <a:off x="6335091" y="415631"/>
            <a:ext cx="5578148" cy="61780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8" name="Grafik 7">
            <a:extLst>
              <a:ext uri="{FF2B5EF4-FFF2-40B4-BE49-F238E27FC236}">
                <a16:creationId xmlns:a16="http://schemas.microsoft.com/office/drawing/2014/main" id="{A83774CA-C4D2-82B8-126C-BDFDF4CADE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4928" y="1127643"/>
            <a:ext cx="1727594" cy="1676782"/>
          </a:xfrm>
          <a:prstGeom prst="rect">
            <a:avLst/>
          </a:prstGeom>
        </p:spPr>
      </p:pic>
      <p:pic>
        <p:nvPicPr>
          <p:cNvPr id="9" name="Grafik 8">
            <a:extLst>
              <a:ext uri="{FF2B5EF4-FFF2-40B4-BE49-F238E27FC236}">
                <a16:creationId xmlns:a16="http://schemas.microsoft.com/office/drawing/2014/main" id="{E08F4E34-0F4B-6462-BD2C-8D5503E660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48393" y="3697894"/>
            <a:ext cx="4954129" cy="2032463"/>
          </a:xfrm>
          <a:prstGeom prst="rect">
            <a:avLst/>
          </a:prstGeom>
        </p:spPr>
      </p:pic>
      <p:pic>
        <p:nvPicPr>
          <p:cNvPr id="10" name="Grafik 9">
            <a:extLst>
              <a:ext uri="{FF2B5EF4-FFF2-40B4-BE49-F238E27FC236}">
                <a16:creationId xmlns:a16="http://schemas.microsoft.com/office/drawing/2014/main" id="{C74743F5-D129-68C3-8D08-F9DA9797E5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77408" y="1815173"/>
            <a:ext cx="3086803" cy="1689485"/>
          </a:xfrm>
          <a:prstGeom prst="rect">
            <a:avLst/>
          </a:prstGeom>
        </p:spPr>
      </p:pic>
    </p:spTree>
    <p:extLst>
      <p:ext uri="{BB962C8B-B14F-4D97-AF65-F5344CB8AC3E}">
        <p14:creationId xmlns:p14="http://schemas.microsoft.com/office/powerpoint/2010/main" val="708196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CB73759-27CC-4756-8AB6-7E9653897F46}"/>
              </a:ext>
            </a:extLst>
          </p:cNvPr>
          <p:cNvSpPr>
            <a:spLocks noGrp="1"/>
          </p:cNvSpPr>
          <p:nvPr>
            <p:ph type="body" sz="quarter" idx="13"/>
          </p:nvPr>
        </p:nvSpPr>
        <p:spPr>
          <a:xfrm>
            <a:off x="1252660" y="966672"/>
            <a:ext cx="4947846" cy="4554562"/>
          </a:xfrm>
        </p:spPr>
        <p:txBody>
          <a:bodyPr/>
          <a:lstStyle/>
          <a:p>
            <a:r>
              <a:rPr lang="de-CH" sz="7200" dirty="0">
                <a:solidFill>
                  <a:schemeClr val="bg1"/>
                </a:solidFill>
                <a:highlight>
                  <a:srgbClr val="5BC5F2"/>
                </a:highlight>
              </a:rPr>
              <a:t>Gehen wir auf </a:t>
            </a:r>
            <a:r>
              <a:rPr lang="de-CH" sz="7200" dirty="0" err="1">
                <a:solidFill>
                  <a:schemeClr val="bg1"/>
                </a:solidFill>
                <a:highlight>
                  <a:srgbClr val="5BC5F2"/>
                </a:highlight>
              </a:rPr>
              <a:t>Ent</a:t>
            </a:r>
            <a:r>
              <a:rPr lang="de-CH" sz="7200" dirty="0">
                <a:solidFill>
                  <a:schemeClr val="bg1"/>
                </a:solidFill>
                <a:highlight>
                  <a:srgbClr val="5BC5F2"/>
                </a:highlight>
              </a:rPr>
              <a:t>-deckungs-reise</a:t>
            </a:r>
          </a:p>
        </p:txBody>
      </p:sp>
      <p:sp>
        <p:nvSpPr>
          <p:cNvPr id="4" name="Textfeld 3">
            <a:extLst>
              <a:ext uri="{FF2B5EF4-FFF2-40B4-BE49-F238E27FC236}">
                <a16:creationId xmlns:a16="http://schemas.microsoft.com/office/drawing/2014/main" id="{6EEF0D2E-C168-4141-9F3C-1E3EF507FBE7}"/>
              </a:ext>
            </a:extLst>
          </p:cNvPr>
          <p:cNvSpPr txBox="1"/>
          <p:nvPr/>
        </p:nvSpPr>
        <p:spPr>
          <a:xfrm>
            <a:off x="3488734" y="4362285"/>
            <a:ext cx="1898469" cy="1046440"/>
          </a:xfrm>
          <a:prstGeom prst="rect">
            <a:avLst/>
          </a:prstGeom>
          <a:noFill/>
        </p:spPr>
        <p:txBody>
          <a:bodyPr wrap="square" rtlCol="0">
            <a:spAutoFit/>
          </a:bodyPr>
          <a:lstStyle/>
          <a:p>
            <a:r>
              <a:rPr lang="de-CH" sz="6200" dirty="0"/>
              <a:t>🚢</a:t>
            </a:r>
          </a:p>
        </p:txBody>
      </p:sp>
      <p:pic>
        <p:nvPicPr>
          <p:cNvPr id="6" name="Picture 2">
            <a:extLst>
              <a:ext uri="{FF2B5EF4-FFF2-40B4-BE49-F238E27FC236}">
                <a16:creationId xmlns:a16="http://schemas.microsoft.com/office/drawing/2014/main" id="{E9054528-634C-4C01-BC7B-103F41DE4B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01051" y="558599"/>
            <a:ext cx="5389801" cy="5389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273C437D-745E-47CF-BA18-A3195B0E1125}"/>
              </a:ext>
            </a:extLst>
          </p:cNvPr>
          <p:cNvSpPr txBox="1"/>
          <p:nvPr/>
        </p:nvSpPr>
        <p:spPr>
          <a:xfrm>
            <a:off x="6415612" y="5552980"/>
            <a:ext cx="4462670" cy="523220"/>
          </a:xfrm>
          <a:prstGeom prst="rect">
            <a:avLst/>
          </a:prstGeom>
          <a:noFill/>
        </p:spPr>
        <p:txBody>
          <a:bodyPr wrap="square" rtlCol="0">
            <a:spAutoFit/>
          </a:bodyPr>
          <a:lstStyle/>
          <a:p>
            <a:r>
              <a:rPr lang="de-CH" sz="2800" dirty="0">
                <a:solidFill>
                  <a:schemeClr val="bg1"/>
                </a:solidFill>
                <a:highlight>
                  <a:srgbClr val="5BC5F2"/>
                </a:highlight>
              </a:rPr>
              <a:t>bit.ly/berufe-nachhaltigkeit</a:t>
            </a:r>
          </a:p>
        </p:txBody>
      </p:sp>
      <p:sp>
        <p:nvSpPr>
          <p:cNvPr id="10" name="Rechteck 9">
            <a:extLst>
              <a:ext uri="{FF2B5EF4-FFF2-40B4-BE49-F238E27FC236}">
                <a16:creationId xmlns:a16="http://schemas.microsoft.com/office/drawing/2014/main" id="{8C00C2B6-7770-4BF4-87B8-69D8D064B7F6}"/>
              </a:ext>
            </a:extLst>
          </p:cNvPr>
          <p:cNvSpPr/>
          <p:nvPr/>
        </p:nvSpPr>
        <p:spPr>
          <a:xfrm>
            <a:off x="7592895" y="2351321"/>
            <a:ext cx="1691063" cy="153673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11" name="Grafik 10">
            <a:extLst>
              <a:ext uri="{FF2B5EF4-FFF2-40B4-BE49-F238E27FC236}">
                <a16:creationId xmlns:a16="http://schemas.microsoft.com/office/drawing/2014/main" id="{FA65D4E8-AF17-4CD2-BC4C-33BF953A6F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12446" y="2485130"/>
            <a:ext cx="1583306" cy="1536738"/>
          </a:xfrm>
          <a:prstGeom prst="rect">
            <a:avLst/>
          </a:prstGeom>
        </p:spPr>
      </p:pic>
    </p:spTree>
    <p:extLst>
      <p:ext uri="{BB962C8B-B14F-4D97-AF65-F5344CB8AC3E}">
        <p14:creationId xmlns:p14="http://schemas.microsoft.com/office/powerpoint/2010/main" val="3602121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422728" y="0"/>
            <a:ext cx="5111797" cy="6858000"/>
          </a:xfrm>
        </p:spPr>
        <p:txBody>
          <a:bodyPr anchor="ctr">
            <a:normAutofit/>
          </a:bodyPr>
          <a:lstStyle/>
          <a:p>
            <a:pPr marL="0" indent="0">
              <a:buNone/>
            </a:pPr>
            <a:r>
              <a:rPr lang="de-DE" sz="4000" b="1" dirty="0">
                <a:solidFill>
                  <a:schemeClr val="tx2"/>
                </a:solidFill>
              </a:rPr>
              <a:t>Im Berufsleben kannst du einen Beitrag leisten</a:t>
            </a:r>
            <a:endParaRPr lang="de-CH" sz="4000" b="1" dirty="0">
              <a:solidFill>
                <a:schemeClr val="tx2"/>
              </a:solidFill>
            </a:endParaRPr>
          </a:p>
        </p:txBody>
      </p:sp>
      <p:sp>
        <p:nvSpPr>
          <p:cNvPr id="7" name="Rechteck 6">
            <a:extLst>
              <a:ext uri="{FF2B5EF4-FFF2-40B4-BE49-F238E27FC236}">
                <a16:creationId xmlns:a16="http://schemas.microsoft.com/office/drawing/2014/main" id="{F8EE0849-3AA5-B9BC-2DDE-9333F8C52665}"/>
              </a:ext>
            </a:extLst>
          </p:cNvPr>
          <p:cNvSpPr/>
          <p:nvPr/>
        </p:nvSpPr>
        <p:spPr>
          <a:xfrm>
            <a:off x="6335091" y="415631"/>
            <a:ext cx="5578148" cy="61780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8" name="Grafik 7">
            <a:extLst>
              <a:ext uri="{FF2B5EF4-FFF2-40B4-BE49-F238E27FC236}">
                <a16:creationId xmlns:a16="http://schemas.microsoft.com/office/drawing/2014/main" id="{E5FCEC3B-C0AE-ABA3-9ECE-228369983C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4928" y="1127643"/>
            <a:ext cx="1727594" cy="1676782"/>
          </a:xfrm>
          <a:prstGeom prst="rect">
            <a:avLst/>
          </a:prstGeom>
        </p:spPr>
      </p:pic>
      <p:pic>
        <p:nvPicPr>
          <p:cNvPr id="9" name="Grafik 8">
            <a:extLst>
              <a:ext uri="{FF2B5EF4-FFF2-40B4-BE49-F238E27FC236}">
                <a16:creationId xmlns:a16="http://schemas.microsoft.com/office/drawing/2014/main" id="{70605F12-29DF-9878-3A7F-23A9BFC671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48393" y="3697894"/>
            <a:ext cx="4954129" cy="2032463"/>
          </a:xfrm>
          <a:prstGeom prst="rect">
            <a:avLst/>
          </a:prstGeom>
        </p:spPr>
      </p:pic>
      <p:pic>
        <p:nvPicPr>
          <p:cNvPr id="10" name="Grafik 9">
            <a:extLst>
              <a:ext uri="{FF2B5EF4-FFF2-40B4-BE49-F238E27FC236}">
                <a16:creationId xmlns:a16="http://schemas.microsoft.com/office/drawing/2014/main" id="{C583B6F4-8683-75FF-AF7E-1EBFA36D2E1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77408" y="1815173"/>
            <a:ext cx="3086803" cy="1689485"/>
          </a:xfrm>
          <a:prstGeom prst="rect">
            <a:avLst/>
          </a:prstGeom>
        </p:spPr>
      </p:pic>
    </p:spTree>
    <p:extLst>
      <p:ext uri="{BB962C8B-B14F-4D97-AF65-F5344CB8AC3E}">
        <p14:creationId xmlns:p14="http://schemas.microsoft.com/office/powerpoint/2010/main" val="1455040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
            <a:extLst>
              <a:ext uri="{FF2B5EF4-FFF2-40B4-BE49-F238E27FC236}">
                <a16:creationId xmlns:a16="http://schemas.microsoft.com/office/drawing/2014/main" id="{85708AF2-BB01-4BF3-9051-D2BCF8B51483}"/>
              </a:ext>
            </a:extLst>
          </p:cNvPr>
          <p:cNvSpPr>
            <a:spLocks noGrp="1"/>
          </p:cNvSpPr>
          <p:nvPr>
            <p:ph type="body" sz="quarter" idx="13"/>
          </p:nvPr>
        </p:nvSpPr>
        <p:spPr>
          <a:xfrm>
            <a:off x="2411711" y="1599116"/>
            <a:ext cx="6995573" cy="6829655"/>
          </a:xfrm>
        </p:spPr>
        <p:txBody>
          <a:bodyPr/>
          <a:lstStyle/>
          <a:p>
            <a:pPr>
              <a:spcBef>
                <a:spcPts val="0"/>
              </a:spcBef>
            </a:pPr>
            <a:r>
              <a:rPr lang="de-CH" sz="7200" dirty="0">
                <a:solidFill>
                  <a:schemeClr val="bg1"/>
                </a:solidFill>
                <a:highlight>
                  <a:srgbClr val="5BC5F2"/>
                </a:highlight>
              </a:rPr>
              <a:t>Beruf und Klimaschutz – und jetzt!?</a:t>
            </a:r>
            <a:endParaRPr lang="de-CH" sz="7200" spc="20" dirty="0">
              <a:effectLst/>
              <a:latin typeface="Arial" panose="020B0604020202020204" pitchFamily="34" charset="0"/>
              <a:ea typeface="MS PGothic" panose="020B0600070205080204" pitchFamily="34" charset="-128"/>
              <a:cs typeface="Times New Roman" panose="02020603050405020304" pitchFamily="18" charset="0"/>
            </a:endParaRPr>
          </a:p>
        </p:txBody>
      </p:sp>
      <p:sp>
        <p:nvSpPr>
          <p:cNvPr id="2" name="Textfeld 1">
            <a:extLst>
              <a:ext uri="{FF2B5EF4-FFF2-40B4-BE49-F238E27FC236}">
                <a16:creationId xmlns:a16="http://schemas.microsoft.com/office/drawing/2014/main" id="{9CDDFA7B-D611-4156-BFC9-40163627B612}"/>
              </a:ext>
            </a:extLst>
          </p:cNvPr>
          <p:cNvSpPr txBox="1"/>
          <p:nvPr/>
        </p:nvSpPr>
        <p:spPr>
          <a:xfrm>
            <a:off x="7279464" y="3998320"/>
            <a:ext cx="1933903" cy="923330"/>
          </a:xfrm>
          <a:prstGeom prst="rect">
            <a:avLst/>
          </a:prstGeom>
          <a:noFill/>
        </p:spPr>
        <p:txBody>
          <a:bodyPr wrap="square" rtlCol="0">
            <a:spAutoFit/>
          </a:bodyPr>
          <a:lstStyle/>
          <a:p>
            <a:r>
              <a:rPr lang="de-CH" sz="5400" dirty="0"/>
              <a:t>🤔</a:t>
            </a:r>
          </a:p>
        </p:txBody>
      </p:sp>
    </p:spTree>
    <p:extLst>
      <p:ext uri="{BB962C8B-B14F-4D97-AF65-F5344CB8AC3E}">
        <p14:creationId xmlns:p14="http://schemas.microsoft.com/office/powerpoint/2010/main" val="2203065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46B5F93-1A63-498A-8CC6-C68C520F0987}"/>
              </a:ext>
            </a:extLst>
          </p:cNvPr>
          <p:cNvSpPr>
            <a:spLocks noGrp="1"/>
          </p:cNvSpPr>
          <p:nvPr>
            <p:ph type="body" sz="quarter" idx="13"/>
          </p:nvPr>
        </p:nvSpPr>
        <p:spPr/>
        <p:txBody>
          <a:bodyPr/>
          <a:lstStyle/>
          <a:p>
            <a:r>
              <a:rPr lang="de-CH" dirty="0">
                <a:solidFill>
                  <a:schemeClr val="bg1"/>
                </a:solidFill>
                <a:highlight>
                  <a:srgbClr val="5BC5F2"/>
                </a:highlight>
              </a:rPr>
              <a:t>Schauen wir zurück</a:t>
            </a:r>
          </a:p>
        </p:txBody>
      </p:sp>
      <p:sp>
        <p:nvSpPr>
          <p:cNvPr id="3" name="Textplatzhalter 2">
            <a:extLst>
              <a:ext uri="{FF2B5EF4-FFF2-40B4-BE49-F238E27FC236}">
                <a16:creationId xmlns:a16="http://schemas.microsoft.com/office/drawing/2014/main" id="{C86E6F44-B83F-4E50-8484-E3454815FF0B}"/>
              </a:ext>
            </a:extLst>
          </p:cNvPr>
          <p:cNvSpPr>
            <a:spLocks noGrp="1"/>
          </p:cNvSpPr>
          <p:nvPr>
            <p:ph type="body" sz="quarter" idx="16"/>
          </p:nvPr>
        </p:nvSpPr>
        <p:spPr>
          <a:xfrm>
            <a:off x="432668" y="720439"/>
            <a:ext cx="11374134" cy="442093"/>
          </a:xfrm>
        </p:spPr>
        <p:txBody>
          <a:bodyPr/>
          <a:lstStyle/>
          <a:p>
            <a:r>
              <a:rPr lang="de-CH" dirty="0"/>
              <a:t>Reflexionsfragen</a:t>
            </a:r>
          </a:p>
        </p:txBody>
      </p:sp>
      <p:sp>
        <p:nvSpPr>
          <p:cNvPr id="4" name="Textfeld 3">
            <a:extLst>
              <a:ext uri="{FF2B5EF4-FFF2-40B4-BE49-F238E27FC236}">
                <a16:creationId xmlns:a16="http://schemas.microsoft.com/office/drawing/2014/main" id="{7591C105-ECAC-4256-91CA-7222BDE55384}"/>
              </a:ext>
            </a:extLst>
          </p:cNvPr>
          <p:cNvSpPr txBox="1"/>
          <p:nvPr/>
        </p:nvSpPr>
        <p:spPr>
          <a:xfrm>
            <a:off x="432668" y="1573107"/>
            <a:ext cx="10958739" cy="2597827"/>
          </a:xfrm>
          <a:prstGeom prst="rect">
            <a:avLst/>
          </a:prstGeom>
          <a:noFill/>
        </p:spPr>
        <p:txBody>
          <a:bodyPr wrap="square" rtlCol="0">
            <a:spAutoFit/>
          </a:bodyPr>
          <a:lstStyle/>
          <a:p>
            <a:pPr marL="342900" lvl="0" indent="-342900">
              <a:lnSpc>
                <a:spcPct val="150000"/>
              </a:lnSpc>
              <a:buFont typeface="Arial" panose="020B0604020202020204" pitchFamily="34" charset="0"/>
              <a:buChar char="-"/>
            </a:pPr>
            <a:r>
              <a:rPr lang="de-DE" sz="2800" spc="20" dirty="0">
                <a:effectLst/>
                <a:latin typeface="Arial" panose="020B0604020202020204" pitchFamily="34" charset="0"/>
                <a:ea typeface="MS PGothic" panose="020B0600070205080204" pitchFamily="34" charset="-128"/>
                <a:cs typeface="Times New Roman" panose="02020603050405020304" pitchFamily="18" charset="0"/>
              </a:rPr>
              <a:t>Was hat dich überrascht?</a:t>
            </a:r>
          </a:p>
          <a:p>
            <a:pPr marL="342900" lvl="0" indent="-342900">
              <a:lnSpc>
                <a:spcPct val="150000"/>
              </a:lnSpc>
              <a:buFont typeface="Arial" panose="020B0604020202020204" pitchFamily="34" charset="0"/>
              <a:buChar char="-"/>
            </a:pPr>
            <a:r>
              <a:rPr lang="de-DE" sz="2800" spc="20" dirty="0">
                <a:effectLst/>
                <a:latin typeface="Arial" panose="020B0604020202020204" pitchFamily="34" charset="0"/>
                <a:ea typeface="MS PGothic" panose="020B0600070205080204" pitchFamily="34" charset="-128"/>
                <a:cs typeface="Times New Roman" panose="02020603050405020304" pitchFamily="18" charset="0"/>
              </a:rPr>
              <a:t>Hast du </a:t>
            </a:r>
            <a:r>
              <a:rPr lang="de-DE" sz="2800" spc="20" dirty="0">
                <a:latin typeface="Arial" panose="020B0604020202020204" pitchFamily="34" charset="0"/>
                <a:ea typeface="MS PGothic" panose="020B0600070205080204" pitchFamily="34" charset="-128"/>
                <a:cs typeface="Times New Roman" panose="02020603050405020304" pitchFamily="18" charset="0"/>
              </a:rPr>
              <a:t>dir </a:t>
            </a:r>
            <a:r>
              <a:rPr lang="de-DE" sz="2800" spc="20" dirty="0">
                <a:effectLst/>
                <a:latin typeface="Arial" panose="020B0604020202020204" pitchFamily="34" charset="0"/>
                <a:ea typeface="MS PGothic" panose="020B0600070205080204" pitchFamily="34" charset="-128"/>
                <a:cs typeface="Times New Roman" panose="02020603050405020304" pitchFamily="18" charset="0"/>
              </a:rPr>
              <a:t>Beruf angeschaut? Welchen hast du neu entdeckt?</a:t>
            </a:r>
          </a:p>
          <a:p>
            <a:pPr marL="342900" lvl="0" indent="-342900">
              <a:lnSpc>
                <a:spcPct val="150000"/>
              </a:lnSpc>
              <a:buFont typeface="Arial" panose="020B0604020202020204" pitchFamily="34" charset="0"/>
              <a:buChar char="-"/>
            </a:pPr>
            <a:r>
              <a:rPr lang="de-DE" sz="2800" spc="20" dirty="0">
                <a:latin typeface="Arial" panose="020B0604020202020204" pitchFamily="34" charset="0"/>
                <a:ea typeface="MS PGothic" panose="020B0600070205080204" pitchFamily="34" charset="-128"/>
                <a:cs typeface="Times New Roman" panose="02020603050405020304" pitchFamily="18" charset="0"/>
              </a:rPr>
              <a:t>Was würdest du gerne mal selbst ausprobieren?</a:t>
            </a:r>
          </a:p>
          <a:p>
            <a:pPr marL="342900" lvl="0" indent="-342900">
              <a:lnSpc>
                <a:spcPct val="150000"/>
              </a:lnSpc>
              <a:buFont typeface="Arial" panose="020B0604020202020204" pitchFamily="34" charset="0"/>
              <a:buChar char="-"/>
            </a:pPr>
            <a:r>
              <a:rPr lang="de-DE" sz="2800" spc="20" dirty="0">
                <a:latin typeface="Arial" panose="020B0604020202020204" pitchFamily="34" charset="0"/>
                <a:ea typeface="MS PGothic" panose="020B0600070205080204" pitchFamily="34" charset="-128"/>
                <a:cs typeface="Times New Roman" panose="02020603050405020304" pitchFamily="18" charset="0"/>
              </a:rPr>
              <a:t>Kannst du in einem der Berufe einen Beitrag leisten?</a:t>
            </a:r>
          </a:p>
        </p:txBody>
      </p:sp>
      <p:pic>
        <p:nvPicPr>
          <p:cNvPr id="5" name="Grafik 4">
            <a:extLst>
              <a:ext uri="{FF2B5EF4-FFF2-40B4-BE49-F238E27FC236}">
                <a16:creationId xmlns:a16="http://schemas.microsoft.com/office/drawing/2014/main" id="{5528124D-DE8F-9822-6CC4-B4D3A7E20A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50678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CH" dirty="0">
                <a:solidFill>
                  <a:schemeClr val="bg1"/>
                </a:solidFill>
                <a:highlight>
                  <a:srgbClr val="5BC5F2"/>
                </a:highlight>
              </a:rPr>
              <a:t>Schauen wir voraus</a:t>
            </a:r>
          </a:p>
        </p:txBody>
      </p:sp>
      <p:sp>
        <p:nvSpPr>
          <p:cNvPr id="3" name="Textplatzhalter 2"/>
          <p:cNvSpPr>
            <a:spLocks noGrp="1"/>
          </p:cNvSpPr>
          <p:nvPr>
            <p:ph type="body" sz="quarter" idx="16"/>
          </p:nvPr>
        </p:nvSpPr>
        <p:spPr>
          <a:xfrm>
            <a:off x="422275" y="712009"/>
            <a:ext cx="11374134" cy="442093"/>
          </a:xfrm>
        </p:spPr>
        <p:txBody>
          <a:bodyPr/>
          <a:lstStyle/>
          <a:p>
            <a:r>
              <a:rPr lang="de-CH" dirty="0"/>
              <a:t>Mein beruflicher Nachhaltigkeits-Beitrag 2035</a:t>
            </a:r>
          </a:p>
          <a:p>
            <a:endParaRPr lang="de-CH" dirty="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2729" y="1286932"/>
            <a:ext cx="3372908" cy="473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98837" y="1286932"/>
            <a:ext cx="3382859" cy="4738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67962" y="1286933"/>
            <a:ext cx="3363617" cy="473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 3">
            <a:extLst>
              <a:ext uri="{FF2B5EF4-FFF2-40B4-BE49-F238E27FC236}">
                <a16:creationId xmlns:a16="http://schemas.microsoft.com/office/drawing/2014/main" id="{12E5601B-855F-3490-A1EC-3D3DB822C4E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7826091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Person, draußen enthält.&#10;&#10;Automatisch generierte Beschreibung">
            <a:extLst>
              <a:ext uri="{FF2B5EF4-FFF2-40B4-BE49-F238E27FC236}">
                <a16:creationId xmlns:a16="http://schemas.microsoft.com/office/drawing/2014/main" id="{588A4E69-4AED-473F-B3CC-382309DA3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46"/>
            <a:ext cx="12192000" cy="6847107"/>
          </a:xfrm>
          <a:prstGeom prst="rect">
            <a:avLst/>
          </a:prstGeom>
        </p:spPr>
      </p:pic>
      <p:sp>
        <p:nvSpPr>
          <p:cNvPr id="6" name="Textplatzhalter 1">
            <a:extLst>
              <a:ext uri="{FF2B5EF4-FFF2-40B4-BE49-F238E27FC236}">
                <a16:creationId xmlns:a16="http://schemas.microsoft.com/office/drawing/2014/main" id="{BD1FB4F1-CF3B-4423-8F6D-F7F21DBF7A5E}"/>
              </a:ext>
            </a:extLst>
          </p:cNvPr>
          <p:cNvSpPr txBox="1">
            <a:spLocks/>
          </p:cNvSpPr>
          <p:nvPr/>
        </p:nvSpPr>
        <p:spPr>
          <a:xfrm>
            <a:off x="3901638" y="365244"/>
            <a:ext cx="4519385" cy="508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5"/>
              </a:buClr>
              <a:buFont typeface="Arial" charset="0"/>
              <a:buNone/>
              <a:defRPr lang="de-DE" sz="3200" b="1" i="0" kern="1200" baseline="0" dirty="0" smtClean="0">
                <a:solidFill>
                  <a:srgbClr val="5BC5F2"/>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rgbClr val="004D90"/>
                </a:solidFill>
                <a:latin typeface="Frutiger LT Com 45 Light" charset="0"/>
                <a:ea typeface="Frutiger LT Com 45 Light" charset="0"/>
                <a:cs typeface="Frutiger LT Com 45 Ligh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solidFill>
                  <a:schemeClr val="bg1"/>
                </a:solidFill>
                <a:highlight>
                  <a:srgbClr val="5BC5F2"/>
                </a:highlight>
              </a:rPr>
              <a:t>Unsere Möglichkeiten</a:t>
            </a:r>
          </a:p>
        </p:txBody>
      </p:sp>
      <p:pic>
        <p:nvPicPr>
          <p:cNvPr id="7" name="Grafik 6">
            <a:extLst>
              <a:ext uri="{FF2B5EF4-FFF2-40B4-BE49-F238E27FC236}">
                <a16:creationId xmlns:a16="http://schemas.microsoft.com/office/drawing/2014/main" id="{9FE6655B-A253-4F21-85C8-27AEC57A19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3318313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184BAB6-40C3-4B24-A2E1-51C0AB2589BF}"/>
              </a:ext>
            </a:extLst>
          </p:cNvPr>
          <p:cNvSpPr>
            <a:spLocks noGrp="1"/>
          </p:cNvSpPr>
          <p:nvPr>
            <p:ph type="body" sz="quarter" idx="13"/>
          </p:nvPr>
        </p:nvSpPr>
        <p:spPr/>
        <p:txBody>
          <a:bodyPr/>
          <a:lstStyle/>
          <a:p>
            <a:r>
              <a:rPr lang="de-CH" dirty="0">
                <a:solidFill>
                  <a:schemeClr val="bg1"/>
                </a:solidFill>
                <a:highlight>
                  <a:srgbClr val="5BC5F2"/>
                </a:highlight>
              </a:rPr>
              <a:t>Dein Berufsleben</a:t>
            </a:r>
          </a:p>
        </p:txBody>
      </p:sp>
      <p:sp>
        <p:nvSpPr>
          <p:cNvPr id="3" name="Textplatzhalter 2">
            <a:extLst>
              <a:ext uri="{FF2B5EF4-FFF2-40B4-BE49-F238E27FC236}">
                <a16:creationId xmlns:a16="http://schemas.microsoft.com/office/drawing/2014/main" id="{C0D825F1-D4A8-4F03-930A-D60713743A70}"/>
              </a:ext>
            </a:extLst>
          </p:cNvPr>
          <p:cNvSpPr>
            <a:spLocks noGrp="1"/>
          </p:cNvSpPr>
          <p:nvPr>
            <p:ph type="body" sz="quarter" idx="16"/>
          </p:nvPr>
        </p:nvSpPr>
        <p:spPr/>
        <p:txBody>
          <a:bodyPr/>
          <a:lstStyle/>
          <a:p>
            <a:endParaRPr lang="de-CH"/>
          </a:p>
        </p:txBody>
      </p:sp>
      <p:pic>
        <p:nvPicPr>
          <p:cNvPr id="5" name="Grafik 4">
            <a:extLst>
              <a:ext uri="{FF2B5EF4-FFF2-40B4-BE49-F238E27FC236}">
                <a16:creationId xmlns:a16="http://schemas.microsoft.com/office/drawing/2014/main" id="{34D6683C-1052-4BCA-B737-0AF34FBF48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1116" y="199377"/>
            <a:ext cx="6769397" cy="6827586"/>
          </a:xfrm>
          <a:prstGeom prst="rect">
            <a:avLst/>
          </a:prstGeom>
        </p:spPr>
      </p:pic>
    </p:spTree>
    <p:extLst>
      <p:ext uri="{BB962C8B-B14F-4D97-AF65-F5344CB8AC3E}">
        <p14:creationId xmlns:p14="http://schemas.microsoft.com/office/powerpoint/2010/main" val="2395869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CH" dirty="0">
                <a:solidFill>
                  <a:schemeClr val="bg1"/>
                </a:solidFill>
                <a:highlight>
                  <a:srgbClr val="5BC5F2"/>
                </a:highlight>
              </a:rPr>
              <a:t>Nachhaltigkeit muss nicht an Tag 1 beginnen</a:t>
            </a:r>
          </a:p>
        </p:txBody>
      </p:sp>
      <p:sp>
        <p:nvSpPr>
          <p:cNvPr id="3" name="Textplatzhalter 2"/>
          <p:cNvSpPr>
            <a:spLocks noGrp="1"/>
          </p:cNvSpPr>
          <p:nvPr>
            <p:ph type="body" sz="quarter" idx="16"/>
          </p:nvPr>
        </p:nvSpPr>
        <p:spPr/>
        <p:txBody>
          <a:bodyPr/>
          <a:lstStyle/>
          <a:p>
            <a:endParaRPr lang="de-CH" dirty="0"/>
          </a:p>
        </p:txBody>
      </p:sp>
      <p:pic>
        <p:nvPicPr>
          <p:cNvPr id="5" name="Bild 12"/>
          <p:cNvPicPr>
            <a:picLocks noChangeAspect="1"/>
          </p:cNvPicPr>
          <p:nvPr/>
        </p:nvPicPr>
        <p:blipFill rotWithShape="1">
          <a:blip r:embed="rId3" cstate="screen">
            <a:extLst>
              <a:ext uri="{28A0092B-C50C-407E-A947-70E740481C1C}">
                <a14:useLocalDpi xmlns:a14="http://schemas.microsoft.com/office/drawing/2010/main"/>
              </a:ext>
            </a:extLst>
          </a:blip>
          <a:srcRect r="53786"/>
          <a:stretch/>
        </p:blipFill>
        <p:spPr>
          <a:xfrm>
            <a:off x="578971" y="2660248"/>
            <a:ext cx="336774" cy="1107301"/>
          </a:xfrm>
          <a:prstGeom prst="rect">
            <a:avLst/>
          </a:prstGeom>
        </p:spPr>
      </p:pic>
      <p:pic>
        <p:nvPicPr>
          <p:cNvPr id="6" name="Bild 12"/>
          <p:cNvPicPr>
            <a:picLocks noChangeAspect="1"/>
          </p:cNvPicPr>
          <p:nvPr/>
        </p:nvPicPr>
        <p:blipFill rotWithShape="1">
          <a:blip r:embed="rId3" cstate="screen">
            <a:extLst>
              <a:ext uri="{28A0092B-C50C-407E-A947-70E740481C1C}">
                <a14:useLocalDpi xmlns:a14="http://schemas.microsoft.com/office/drawing/2010/main"/>
              </a:ext>
            </a:extLst>
          </a:blip>
          <a:srcRect l="49066"/>
          <a:stretch/>
        </p:blipFill>
        <p:spPr>
          <a:xfrm>
            <a:off x="526608" y="1322076"/>
            <a:ext cx="371169" cy="1107301"/>
          </a:xfrm>
          <a:prstGeom prst="rect">
            <a:avLst/>
          </a:prstGeom>
        </p:spPr>
      </p:pic>
      <p:pic>
        <p:nvPicPr>
          <p:cNvPr id="7" name="Bild 12"/>
          <p:cNvPicPr>
            <a:picLocks noChangeAspect="1"/>
          </p:cNvPicPr>
          <p:nvPr/>
        </p:nvPicPr>
        <p:blipFill rotWithShape="1">
          <a:blip r:embed="rId3" cstate="screen">
            <a:extLst>
              <a:ext uri="{28A0092B-C50C-407E-A947-70E740481C1C}">
                <a14:useLocalDpi xmlns:a14="http://schemas.microsoft.com/office/drawing/2010/main"/>
              </a:ext>
            </a:extLst>
          </a:blip>
          <a:srcRect l="49066"/>
          <a:stretch/>
        </p:blipFill>
        <p:spPr>
          <a:xfrm>
            <a:off x="476939" y="5336592"/>
            <a:ext cx="371169" cy="1107301"/>
          </a:xfrm>
          <a:prstGeom prst="rect">
            <a:avLst/>
          </a:prstGeom>
        </p:spPr>
      </p:pic>
      <p:pic>
        <p:nvPicPr>
          <p:cNvPr id="8" name="Bild 12"/>
          <p:cNvPicPr>
            <a:picLocks noChangeAspect="1"/>
          </p:cNvPicPr>
          <p:nvPr/>
        </p:nvPicPr>
        <p:blipFill rotWithShape="1">
          <a:blip r:embed="rId3" cstate="screen">
            <a:extLst>
              <a:ext uri="{28A0092B-C50C-407E-A947-70E740481C1C}">
                <a14:useLocalDpi xmlns:a14="http://schemas.microsoft.com/office/drawing/2010/main"/>
              </a:ext>
            </a:extLst>
          </a:blip>
          <a:srcRect r="53786"/>
          <a:stretch/>
        </p:blipFill>
        <p:spPr>
          <a:xfrm>
            <a:off x="542507" y="3998420"/>
            <a:ext cx="336774" cy="1107301"/>
          </a:xfrm>
          <a:prstGeom prst="rect">
            <a:avLst/>
          </a:prstGeom>
        </p:spPr>
      </p:pic>
      <p:sp>
        <p:nvSpPr>
          <p:cNvPr id="11" name="Chevron 10"/>
          <p:cNvSpPr/>
          <p:nvPr/>
        </p:nvSpPr>
        <p:spPr>
          <a:xfrm>
            <a:off x="1196683" y="1322076"/>
            <a:ext cx="4166754" cy="830475"/>
          </a:xfrm>
          <a:prstGeom prst="chevron">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CH" dirty="0"/>
              <a:t>Ausbildung und Arbeit als Schreinerin</a:t>
            </a:r>
          </a:p>
        </p:txBody>
      </p:sp>
      <p:sp>
        <p:nvSpPr>
          <p:cNvPr id="13" name="Chevron 12"/>
          <p:cNvSpPr/>
          <p:nvPr/>
        </p:nvSpPr>
        <p:spPr>
          <a:xfrm>
            <a:off x="1684868" y="2015066"/>
            <a:ext cx="3593712" cy="414311"/>
          </a:xfrm>
          <a:prstGeom prst="chevron">
            <a:avLst/>
          </a:prstGeom>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de-CH" sz="1200" dirty="0"/>
              <a:t>Teilweise Verwendung von nachhaltigem Holz im Ausbildungsbetrieb</a:t>
            </a:r>
          </a:p>
        </p:txBody>
      </p:sp>
      <p:sp>
        <p:nvSpPr>
          <p:cNvPr id="14" name="Chevron 13"/>
          <p:cNvSpPr/>
          <p:nvPr/>
        </p:nvSpPr>
        <p:spPr>
          <a:xfrm>
            <a:off x="5287237" y="1322076"/>
            <a:ext cx="2318906" cy="830475"/>
          </a:xfrm>
          <a:prstGeom prst="chevron">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CH" dirty="0"/>
              <a:t>Gründung der eigenen Schreinerei</a:t>
            </a:r>
          </a:p>
        </p:txBody>
      </p:sp>
      <p:sp>
        <p:nvSpPr>
          <p:cNvPr id="15" name="Chevron 14"/>
          <p:cNvSpPr/>
          <p:nvPr/>
        </p:nvSpPr>
        <p:spPr>
          <a:xfrm>
            <a:off x="7606143" y="1317898"/>
            <a:ext cx="4090554" cy="830475"/>
          </a:xfrm>
          <a:prstGeom prst="chevron">
            <a:avLst/>
          </a:prstGeom>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t"/>
          <a:lstStyle/>
          <a:p>
            <a:pPr algn="ctr"/>
            <a:r>
              <a:rPr lang="de-CH" dirty="0"/>
              <a:t>Ausschliesslich Verwendung von nachhaltigem Holz in der eigenen Schreinerei</a:t>
            </a:r>
          </a:p>
        </p:txBody>
      </p:sp>
      <p:sp>
        <p:nvSpPr>
          <p:cNvPr id="16" name="Chevron 15"/>
          <p:cNvSpPr/>
          <p:nvPr/>
        </p:nvSpPr>
        <p:spPr>
          <a:xfrm>
            <a:off x="1230453" y="5336592"/>
            <a:ext cx="4339072" cy="830475"/>
          </a:xfrm>
          <a:prstGeom prst="chevron">
            <a:avLst/>
          </a:prstGeom>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t"/>
          <a:lstStyle/>
          <a:p>
            <a:pPr algn="ctr"/>
            <a:r>
              <a:rPr lang="de-CH" dirty="0"/>
              <a:t>Ausbildung: Hochbauzeichnerin in einem spezialisierten Büro für nachhaltiges Bauen</a:t>
            </a:r>
          </a:p>
        </p:txBody>
      </p:sp>
      <p:sp>
        <p:nvSpPr>
          <p:cNvPr id="17" name="Chevron 16"/>
          <p:cNvSpPr/>
          <p:nvPr/>
        </p:nvSpPr>
        <p:spPr>
          <a:xfrm>
            <a:off x="1192353" y="2660248"/>
            <a:ext cx="2465245" cy="830475"/>
          </a:xfrm>
          <a:prstGeom prst="chevron">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CH" dirty="0"/>
              <a:t>Ausbildung: Elektro-installateur</a:t>
            </a:r>
          </a:p>
        </p:txBody>
      </p:sp>
      <p:sp>
        <p:nvSpPr>
          <p:cNvPr id="18" name="Chevron 17"/>
          <p:cNvSpPr/>
          <p:nvPr/>
        </p:nvSpPr>
        <p:spPr>
          <a:xfrm>
            <a:off x="3667989" y="2661694"/>
            <a:ext cx="3221182" cy="830475"/>
          </a:xfrm>
          <a:prstGeom prst="chevron">
            <a:avLst/>
          </a:prstGeom>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t"/>
          <a:lstStyle/>
          <a:p>
            <a:pPr algn="ctr"/>
            <a:r>
              <a:rPr lang="de-CH" dirty="0"/>
              <a:t>Weiterbildung zum Energie- &amp; Umwelt-</a:t>
            </a:r>
            <a:r>
              <a:rPr lang="de-CH" dirty="0" err="1"/>
              <a:t>technikingenieur</a:t>
            </a:r>
            <a:r>
              <a:rPr lang="de-CH" dirty="0"/>
              <a:t> FH</a:t>
            </a:r>
          </a:p>
        </p:txBody>
      </p:sp>
      <p:sp>
        <p:nvSpPr>
          <p:cNvPr id="19" name="Chevron 18"/>
          <p:cNvSpPr/>
          <p:nvPr/>
        </p:nvSpPr>
        <p:spPr>
          <a:xfrm>
            <a:off x="6899561" y="2665075"/>
            <a:ext cx="4797135" cy="830475"/>
          </a:xfrm>
          <a:prstGeom prst="chevron">
            <a:avLst/>
          </a:prstGeom>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t"/>
          <a:lstStyle/>
          <a:p>
            <a:pPr algn="ctr"/>
            <a:r>
              <a:rPr lang="de-CH" dirty="0"/>
              <a:t>Arbeit als Spezialist für effiziente Gebäudetechnik und Erneuerbare Energien </a:t>
            </a:r>
          </a:p>
        </p:txBody>
      </p:sp>
      <p:sp>
        <p:nvSpPr>
          <p:cNvPr id="20" name="Chevron 19"/>
          <p:cNvSpPr/>
          <p:nvPr/>
        </p:nvSpPr>
        <p:spPr>
          <a:xfrm>
            <a:off x="6546270" y="3996974"/>
            <a:ext cx="5150425" cy="830475"/>
          </a:xfrm>
          <a:prstGeom prst="chevron">
            <a:avLst/>
          </a:prstGeom>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t"/>
          <a:lstStyle/>
          <a:p>
            <a:pPr algn="ctr"/>
            <a:r>
              <a:rPr lang="de-CH" dirty="0"/>
              <a:t>Weiterbildung und Arbeit als Spezialist im Bereich nachhaltige Geldanlagen</a:t>
            </a:r>
          </a:p>
        </p:txBody>
      </p:sp>
      <p:sp>
        <p:nvSpPr>
          <p:cNvPr id="21" name="Chevron 20"/>
          <p:cNvSpPr/>
          <p:nvPr/>
        </p:nvSpPr>
        <p:spPr>
          <a:xfrm>
            <a:off x="1196683" y="3996974"/>
            <a:ext cx="2460915" cy="830475"/>
          </a:xfrm>
          <a:prstGeom prst="chevron">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CH" dirty="0"/>
              <a:t>Ausbildung als Kaufmann Bank</a:t>
            </a:r>
          </a:p>
        </p:txBody>
      </p:sp>
      <p:sp>
        <p:nvSpPr>
          <p:cNvPr id="23" name="Chevron 22"/>
          <p:cNvSpPr/>
          <p:nvPr/>
        </p:nvSpPr>
        <p:spPr>
          <a:xfrm>
            <a:off x="3657598" y="4012355"/>
            <a:ext cx="2888673" cy="830475"/>
          </a:xfrm>
          <a:prstGeom prst="chevron">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CH" dirty="0"/>
              <a:t>Arbeit in einer Bank</a:t>
            </a:r>
          </a:p>
        </p:txBody>
      </p:sp>
      <p:sp>
        <p:nvSpPr>
          <p:cNvPr id="22" name="Chevron 21"/>
          <p:cNvSpPr/>
          <p:nvPr/>
        </p:nvSpPr>
        <p:spPr>
          <a:xfrm>
            <a:off x="3818120" y="4673600"/>
            <a:ext cx="2677983" cy="473500"/>
          </a:xfrm>
          <a:prstGeom prst="chevron">
            <a:avLst/>
          </a:prstGeom>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de-CH" sz="1200" dirty="0"/>
              <a:t>Erste Erfahrungen mit nachhaltigen Investitionen</a:t>
            </a:r>
          </a:p>
        </p:txBody>
      </p:sp>
      <p:sp>
        <p:nvSpPr>
          <p:cNvPr id="25" name="Chevron 24"/>
          <p:cNvSpPr/>
          <p:nvPr/>
        </p:nvSpPr>
        <p:spPr>
          <a:xfrm>
            <a:off x="5569525" y="5336592"/>
            <a:ext cx="2460915" cy="830475"/>
          </a:xfrm>
          <a:prstGeom prst="chevron">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CH" dirty="0"/>
              <a:t>Berufsmatur &amp; Architektur-studium</a:t>
            </a:r>
          </a:p>
        </p:txBody>
      </p:sp>
      <p:sp>
        <p:nvSpPr>
          <p:cNvPr id="26" name="Chevron 25"/>
          <p:cNvSpPr/>
          <p:nvPr/>
        </p:nvSpPr>
        <p:spPr>
          <a:xfrm>
            <a:off x="8030439" y="5336592"/>
            <a:ext cx="3666257" cy="830475"/>
          </a:xfrm>
          <a:prstGeom prst="chevron">
            <a:avLst/>
          </a:prstGeom>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t"/>
          <a:lstStyle/>
          <a:p>
            <a:pPr algn="ctr"/>
            <a:r>
              <a:rPr lang="de-CH" dirty="0"/>
              <a:t>Spezialistin für nachhaltige Bürogebäude</a:t>
            </a:r>
          </a:p>
        </p:txBody>
      </p:sp>
    </p:spTree>
    <p:extLst>
      <p:ext uri="{BB962C8B-B14F-4D97-AF65-F5344CB8AC3E}">
        <p14:creationId xmlns:p14="http://schemas.microsoft.com/office/powerpoint/2010/main" val="23569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3" grpId="0" animBg="1"/>
      <p:bldP spid="22"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F54C5EF4-2D8A-4238-B61A-309A08BDE5F3}"/>
              </a:ext>
            </a:extLst>
          </p:cNvPr>
          <p:cNvSpPr/>
          <p:nvPr/>
        </p:nvSpPr>
        <p:spPr>
          <a:xfrm>
            <a:off x="6301841" y="415631"/>
            <a:ext cx="5578148" cy="61780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 name="Textplatzhalter 1"/>
          <p:cNvSpPr>
            <a:spLocks noGrp="1"/>
          </p:cNvSpPr>
          <p:nvPr>
            <p:ph type="body" sz="quarter" idx="10"/>
          </p:nvPr>
        </p:nvSpPr>
        <p:spPr>
          <a:xfrm>
            <a:off x="422728" y="0"/>
            <a:ext cx="5111797" cy="6858000"/>
          </a:xfrm>
          <a:ln>
            <a:noFill/>
          </a:ln>
        </p:spPr>
        <p:txBody>
          <a:bodyPr anchor="ctr">
            <a:normAutofit/>
          </a:bodyPr>
          <a:lstStyle/>
          <a:p>
            <a:pPr marL="0" indent="0">
              <a:buNone/>
            </a:pPr>
            <a:r>
              <a:rPr lang="de-DE" sz="4800" b="1" dirty="0">
                <a:solidFill>
                  <a:schemeClr val="tx2"/>
                </a:solidFill>
              </a:rPr>
              <a:t>Umwelt- und Klimaschutz: Die Grundlagen</a:t>
            </a:r>
            <a:endParaRPr lang="de-CH" sz="4800" b="1" dirty="0">
              <a:solidFill>
                <a:schemeClr val="tx2"/>
              </a:solidFill>
            </a:endParaRPr>
          </a:p>
        </p:txBody>
      </p:sp>
      <p:pic>
        <p:nvPicPr>
          <p:cNvPr id="3" name="Grafik 2">
            <a:extLst>
              <a:ext uri="{FF2B5EF4-FFF2-40B4-BE49-F238E27FC236}">
                <a16:creationId xmlns:a16="http://schemas.microsoft.com/office/drawing/2014/main" id="{AE1EA518-42A5-4419-861D-6419241A30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41678" y="1127643"/>
            <a:ext cx="1727594" cy="1676782"/>
          </a:xfrm>
          <a:prstGeom prst="rect">
            <a:avLst/>
          </a:prstGeom>
        </p:spPr>
      </p:pic>
      <p:pic>
        <p:nvPicPr>
          <p:cNvPr id="4" name="Grafik 3">
            <a:extLst>
              <a:ext uri="{FF2B5EF4-FFF2-40B4-BE49-F238E27FC236}">
                <a16:creationId xmlns:a16="http://schemas.microsoft.com/office/drawing/2014/main" id="{C2CDFBEF-1E7B-47A0-AEB4-55D2FB3F39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15143" y="3697894"/>
            <a:ext cx="4954129" cy="2032463"/>
          </a:xfrm>
          <a:prstGeom prst="rect">
            <a:avLst/>
          </a:prstGeom>
        </p:spPr>
      </p:pic>
      <p:pic>
        <p:nvPicPr>
          <p:cNvPr id="5" name="Grafik 4">
            <a:extLst>
              <a:ext uri="{FF2B5EF4-FFF2-40B4-BE49-F238E27FC236}">
                <a16:creationId xmlns:a16="http://schemas.microsoft.com/office/drawing/2014/main" id="{7625444E-01C3-42E9-B40C-7CA71C2AD8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44158" y="1815173"/>
            <a:ext cx="3086803" cy="1689485"/>
          </a:xfrm>
          <a:prstGeom prst="rect">
            <a:avLst/>
          </a:prstGeom>
        </p:spPr>
      </p:pic>
    </p:spTree>
    <p:extLst>
      <p:ext uri="{BB962C8B-B14F-4D97-AF65-F5344CB8AC3E}">
        <p14:creationId xmlns:p14="http://schemas.microsoft.com/office/powerpoint/2010/main" val="2979240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1122473-8D1A-4035-9F94-D076BD687B6E}"/>
              </a:ext>
            </a:extLst>
          </p:cNvPr>
          <p:cNvSpPr>
            <a:spLocks noGrp="1"/>
          </p:cNvSpPr>
          <p:nvPr>
            <p:ph type="body" sz="quarter" idx="13"/>
          </p:nvPr>
        </p:nvSpPr>
        <p:spPr/>
        <p:txBody>
          <a:bodyPr/>
          <a:lstStyle/>
          <a:p>
            <a:endParaRPr lang="de-CH"/>
          </a:p>
        </p:txBody>
      </p:sp>
      <p:sp>
        <p:nvSpPr>
          <p:cNvPr id="3" name="Textplatzhalter 2">
            <a:extLst>
              <a:ext uri="{FF2B5EF4-FFF2-40B4-BE49-F238E27FC236}">
                <a16:creationId xmlns:a16="http://schemas.microsoft.com/office/drawing/2014/main" id="{815DED3E-FA42-431C-B9EF-7CCE5EEE35B2}"/>
              </a:ext>
            </a:extLst>
          </p:cNvPr>
          <p:cNvSpPr>
            <a:spLocks noGrp="1"/>
          </p:cNvSpPr>
          <p:nvPr>
            <p:ph type="body" sz="quarter" idx="16"/>
          </p:nvPr>
        </p:nvSpPr>
        <p:spPr/>
        <p:txBody>
          <a:bodyPr/>
          <a:lstStyle/>
          <a:p>
            <a:endParaRPr lang="de-CH"/>
          </a:p>
        </p:txBody>
      </p:sp>
      <p:sp>
        <p:nvSpPr>
          <p:cNvPr id="4" name="Inhaltsplatzhalter 3">
            <a:extLst>
              <a:ext uri="{FF2B5EF4-FFF2-40B4-BE49-F238E27FC236}">
                <a16:creationId xmlns:a16="http://schemas.microsoft.com/office/drawing/2014/main" id="{A6E36CB4-B245-4DB3-9692-B74A69F63393}"/>
              </a:ext>
            </a:extLst>
          </p:cNvPr>
          <p:cNvSpPr>
            <a:spLocks noGrp="1"/>
          </p:cNvSpPr>
          <p:nvPr>
            <p:ph sz="quarter" idx="17"/>
          </p:nvPr>
        </p:nvSpPr>
        <p:spPr/>
        <p:txBody>
          <a:bodyPr/>
          <a:lstStyle/>
          <a:p>
            <a:endParaRPr lang="de-CH"/>
          </a:p>
        </p:txBody>
      </p:sp>
      <p:pic>
        <p:nvPicPr>
          <p:cNvPr id="5" name="Grafik 4">
            <a:extLst>
              <a:ext uri="{FF2B5EF4-FFF2-40B4-BE49-F238E27FC236}">
                <a16:creationId xmlns:a16="http://schemas.microsoft.com/office/drawing/2014/main" id="{F63921EA-DCD8-46CF-99DF-DB14CAD3FDB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95583" y="-369318"/>
            <a:ext cx="12287583" cy="7231118"/>
          </a:xfrm>
          <a:prstGeom prst="rect">
            <a:avLst/>
          </a:prstGeom>
        </p:spPr>
      </p:pic>
    </p:spTree>
    <p:extLst>
      <p:ext uri="{BB962C8B-B14F-4D97-AF65-F5344CB8AC3E}">
        <p14:creationId xmlns:p14="http://schemas.microsoft.com/office/powerpoint/2010/main" val="71037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3337560" y="426720"/>
            <a:ext cx="8398058" cy="4407576"/>
          </a:xfrm>
          <a:prstGeom prst="rect">
            <a:avLst/>
          </a:prstGeom>
        </p:spPr>
      </p:pic>
      <p:sp>
        <p:nvSpPr>
          <p:cNvPr id="7" name="Textplatzhalter 8"/>
          <p:cNvSpPr txBox="1">
            <a:spLocks/>
          </p:cNvSpPr>
          <p:nvPr/>
        </p:nvSpPr>
        <p:spPr>
          <a:xfrm>
            <a:off x="346529" y="5100978"/>
            <a:ext cx="7464965" cy="508000"/>
          </a:xfrm>
          <a:prstGeom prst="rect">
            <a:avLst/>
          </a:prstGeom>
          <a:noFill/>
        </p:spPr>
        <p:txBody>
          <a:bodyPr/>
          <a:lstStyle>
            <a:lvl1pPr marL="228600" indent="-228600" algn="l" defTabSz="914400" rtl="0" eaLnBrk="1" latinLnBrk="0" hangingPunct="1">
              <a:lnSpc>
                <a:spcPct val="90000"/>
              </a:lnSpc>
              <a:spcBef>
                <a:spcPts val="1000"/>
              </a:spcBef>
              <a:buClr>
                <a:schemeClr val="accent5"/>
              </a:buClr>
              <a:buFont typeface="Arial"/>
              <a:buChar char="•"/>
              <a:defRPr sz="2800" b="0" kern="1200">
                <a:solidFill>
                  <a:schemeClr val="tx1"/>
                </a:solidFill>
                <a:latin typeface="+mn-lt"/>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CH" b="1" dirty="0">
                <a:solidFill>
                  <a:schemeClr val="bg1"/>
                </a:solidFill>
                <a:highlight>
                  <a:srgbClr val="5BC5F2"/>
                </a:highlight>
              </a:rPr>
              <a:t>Zusammen ist es nachhaltige Entwicklung</a:t>
            </a:r>
          </a:p>
        </p:txBody>
      </p:sp>
      <p:sp>
        <p:nvSpPr>
          <p:cNvPr id="4" name="Textplatzhalter 8"/>
          <p:cNvSpPr txBox="1">
            <a:spLocks/>
          </p:cNvSpPr>
          <p:nvPr/>
        </p:nvSpPr>
        <p:spPr>
          <a:xfrm>
            <a:off x="346529" y="3996065"/>
            <a:ext cx="2794117" cy="835046"/>
          </a:xfrm>
          <a:prstGeom prst="rect">
            <a:avLst/>
          </a:prstGeom>
          <a:noFill/>
        </p:spPr>
        <p:txBody>
          <a:bodyPr/>
          <a:lstStyle>
            <a:lvl1pPr marL="228600" indent="-228600" algn="l" defTabSz="914400" rtl="0" eaLnBrk="1" latinLnBrk="0" hangingPunct="1">
              <a:lnSpc>
                <a:spcPct val="90000"/>
              </a:lnSpc>
              <a:spcBef>
                <a:spcPts val="1000"/>
              </a:spcBef>
              <a:buClr>
                <a:schemeClr val="accent5"/>
              </a:buClr>
              <a:buFont typeface="Arial"/>
              <a:buChar char="•"/>
              <a:defRPr sz="2800" b="0" kern="1200">
                <a:solidFill>
                  <a:schemeClr val="tx1"/>
                </a:solidFill>
                <a:latin typeface="+mn-lt"/>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CH" sz="5600" b="1" dirty="0">
                <a:solidFill>
                  <a:schemeClr val="bg1"/>
                </a:solidFill>
                <a:highlight>
                  <a:srgbClr val="5BC5F2"/>
                </a:highlight>
              </a:rPr>
              <a:t>MERCI!</a:t>
            </a:r>
          </a:p>
        </p:txBody>
      </p:sp>
      <p:sp>
        <p:nvSpPr>
          <p:cNvPr id="5" name="Textplatzhalter 8"/>
          <p:cNvSpPr txBox="1">
            <a:spLocks/>
          </p:cNvSpPr>
          <p:nvPr/>
        </p:nvSpPr>
        <p:spPr>
          <a:xfrm>
            <a:off x="346530" y="5809309"/>
            <a:ext cx="3761344" cy="796076"/>
          </a:xfrm>
          <a:prstGeom prst="rect">
            <a:avLst/>
          </a:prstGeom>
          <a:noFill/>
        </p:spPr>
        <p:txBody>
          <a:bodyPr/>
          <a:lstStyle>
            <a:lvl1pPr marL="228600" indent="-228600" algn="l" defTabSz="914400" rtl="0" eaLnBrk="1" latinLnBrk="0" hangingPunct="1">
              <a:lnSpc>
                <a:spcPct val="90000"/>
              </a:lnSpc>
              <a:spcBef>
                <a:spcPts val="1000"/>
              </a:spcBef>
              <a:buClr>
                <a:schemeClr val="accent5"/>
              </a:buClr>
              <a:buFont typeface="Arial"/>
              <a:buChar char="•"/>
              <a:defRPr sz="2800" b="0" kern="1200">
                <a:solidFill>
                  <a:schemeClr val="tx1"/>
                </a:solidFill>
                <a:latin typeface="+mn-lt"/>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e-CH" sz="1800" dirty="0">
                <a:solidFill>
                  <a:schemeClr val="bg1"/>
                </a:solidFill>
                <a:highlight>
                  <a:srgbClr val="5BC5F2"/>
                </a:highlight>
              </a:rPr>
              <a:t>www.myclimate.org/jobsforfuture</a:t>
            </a:r>
          </a:p>
          <a:p>
            <a:pPr marL="0" indent="0">
              <a:buNone/>
            </a:pPr>
            <a:r>
              <a:rPr lang="de-CH" sz="1800" dirty="0">
                <a:solidFill>
                  <a:schemeClr val="bg1"/>
                </a:solidFill>
                <a:highlight>
                  <a:srgbClr val="5BC5F2"/>
                </a:highlight>
              </a:rPr>
              <a:t>jobsforfuture@myclimate.org</a:t>
            </a:r>
          </a:p>
        </p:txBody>
      </p:sp>
      <p:sp>
        <p:nvSpPr>
          <p:cNvPr id="2" name="Rechteck 1">
            <a:extLst>
              <a:ext uri="{FF2B5EF4-FFF2-40B4-BE49-F238E27FC236}">
                <a16:creationId xmlns:a16="http://schemas.microsoft.com/office/drawing/2014/main" id="{175CCFFD-F944-66D9-ADDE-B1812F8E59CE}"/>
              </a:ext>
            </a:extLst>
          </p:cNvPr>
          <p:cNvSpPr/>
          <p:nvPr/>
        </p:nvSpPr>
        <p:spPr>
          <a:xfrm>
            <a:off x="10359827" y="6089075"/>
            <a:ext cx="1478210" cy="558898"/>
          </a:xfrm>
          <a:prstGeom prst="rect">
            <a:avLst/>
          </a:prstGeom>
          <a:solidFill>
            <a:srgbClr val="5BC5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3" name="Bild 9">
            <a:extLst>
              <a:ext uri="{FF2B5EF4-FFF2-40B4-BE49-F238E27FC236}">
                <a16:creationId xmlns:a16="http://schemas.microsoft.com/office/drawing/2014/main" id="{3FF4EE0C-2FBF-0BBC-C000-A32DC39FD4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09901" y="6086737"/>
            <a:ext cx="1359043" cy="551612"/>
          </a:xfrm>
          <a:prstGeom prst="rect">
            <a:avLst/>
          </a:prstGeom>
        </p:spPr>
      </p:pic>
    </p:spTree>
    <p:extLst>
      <p:ext uri="{BB962C8B-B14F-4D97-AF65-F5344CB8AC3E}">
        <p14:creationId xmlns:p14="http://schemas.microsoft.com/office/powerpoint/2010/main" val="3728804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
            <a:extLst>
              <a:ext uri="{FF2B5EF4-FFF2-40B4-BE49-F238E27FC236}">
                <a16:creationId xmlns:a16="http://schemas.microsoft.com/office/drawing/2014/main" id="{85708AF2-BB01-4BF3-9051-D2BCF8B51483}"/>
              </a:ext>
            </a:extLst>
          </p:cNvPr>
          <p:cNvSpPr>
            <a:spLocks noGrp="1"/>
          </p:cNvSpPr>
          <p:nvPr>
            <p:ph type="body" sz="quarter" idx="13"/>
          </p:nvPr>
        </p:nvSpPr>
        <p:spPr>
          <a:xfrm>
            <a:off x="3279322" y="1491915"/>
            <a:ext cx="7070271" cy="508000"/>
          </a:xfrm>
        </p:spPr>
        <p:txBody>
          <a:bodyPr/>
          <a:lstStyle/>
          <a:p>
            <a:r>
              <a:rPr lang="de-CH" sz="7200" dirty="0">
                <a:solidFill>
                  <a:schemeClr val="bg1"/>
                </a:solidFill>
                <a:highlight>
                  <a:srgbClr val="5BC5F2"/>
                </a:highlight>
              </a:rPr>
              <a:t>Was passiert mit unserem Klima?</a:t>
            </a:r>
            <a:r>
              <a:rPr lang="de-CH" sz="7200" dirty="0">
                <a:solidFill>
                  <a:schemeClr val="bg1"/>
                </a:solidFill>
              </a:rPr>
              <a:t> </a:t>
            </a:r>
            <a:endParaRPr lang="de-CH" sz="7200" dirty="0">
              <a:solidFill>
                <a:schemeClr val="tx1"/>
              </a:solidFill>
            </a:endParaRPr>
          </a:p>
        </p:txBody>
      </p:sp>
      <p:sp>
        <p:nvSpPr>
          <p:cNvPr id="2" name="Textfeld 1">
            <a:extLst>
              <a:ext uri="{FF2B5EF4-FFF2-40B4-BE49-F238E27FC236}">
                <a16:creationId xmlns:a16="http://schemas.microsoft.com/office/drawing/2014/main" id="{ECE256F3-30A6-49D2-9F7D-E191A50984DB}"/>
              </a:ext>
            </a:extLst>
          </p:cNvPr>
          <p:cNvSpPr txBox="1"/>
          <p:nvPr/>
        </p:nvSpPr>
        <p:spPr>
          <a:xfrm>
            <a:off x="6479173" y="3770808"/>
            <a:ext cx="2211977" cy="1107996"/>
          </a:xfrm>
          <a:prstGeom prst="rect">
            <a:avLst/>
          </a:prstGeom>
          <a:noFill/>
        </p:spPr>
        <p:txBody>
          <a:bodyPr wrap="square" rtlCol="0">
            <a:spAutoFit/>
          </a:bodyPr>
          <a:lstStyle/>
          <a:p>
            <a:r>
              <a:rPr lang="de-CH" sz="6600" dirty="0">
                <a:solidFill>
                  <a:schemeClr val="tx1"/>
                </a:solidFill>
              </a:rPr>
              <a:t>🌞</a:t>
            </a:r>
            <a:endParaRPr lang="de-CH" sz="6600" dirty="0"/>
          </a:p>
        </p:txBody>
      </p:sp>
    </p:spTree>
    <p:extLst>
      <p:ext uri="{BB962C8B-B14F-4D97-AF65-F5344CB8AC3E}">
        <p14:creationId xmlns:p14="http://schemas.microsoft.com/office/powerpoint/2010/main" val="3509729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00226805"/>
          <p:cNvPicPr>
            <a:picLocks noRot="1" noChangeAspect="1"/>
          </p:cNvPicPr>
          <p:nvPr>
            <a:videoFile r:link="rId1"/>
          </p:nvPr>
        </p:nvPicPr>
        <p:blipFill>
          <a:blip r:embed="rId4"/>
          <a:stretch>
            <a:fillRect/>
          </a:stretch>
        </p:blipFill>
        <p:spPr>
          <a:xfrm>
            <a:off x="278674" y="156754"/>
            <a:ext cx="11625943" cy="6539593"/>
          </a:xfrm>
          <a:prstGeom prst="rect">
            <a:avLst/>
          </a:prstGeom>
        </p:spPr>
      </p:pic>
      <p:pic>
        <p:nvPicPr>
          <p:cNvPr id="3" name="Grafik 2">
            <a:extLst>
              <a:ext uri="{FF2B5EF4-FFF2-40B4-BE49-F238E27FC236}">
                <a16:creationId xmlns:a16="http://schemas.microsoft.com/office/drawing/2014/main" id="{69CC0E0B-F9CD-4EA4-A388-CDE688BC293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78083" y="5520477"/>
            <a:ext cx="1056823" cy="1025740"/>
          </a:xfrm>
          <a:prstGeom prst="rect">
            <a:avLst/>
          </a:prstGeom>
        </p:spPr>
      </p:pic>
      <p:sp>
        <p:nvSpPr>
          <p:cNvPr id="4" name="Textfeld 3">
            <a:extLst>
              <a:ext uri="{FF2B5EF4-FFF2-40B4-BE49-F238E27FC236}">
                <a16:creationId xmlns:a16="http://schemas.microsoft.com/office/drawing/2014/main" id="{F9D8B2A7-659E-CC6A-896D-A6FF8837CD56}"/>
              </a:ext>
            </a:extLst>
          </p:cNvPr>
          <p:cNvSpPr txBox="1"/>
          <p:nvPr/>
        </p:nvSpPr>
        <p:spPr>
          <a:xfrm>
            <a:off x="357094" y="6304085"/>
            <a:ext cx="2165838" cy="307777"/>
          </a:xfrm>
          <a:prstGeom prst="rect">
            <a:avLst/>
          </a:prstGeom>
          <a:noFill/>
        </p:spPr>
        <p:txBody>
          <a:bodyPr wrap="square" rtlCol="0">
            <a:spAutoFit/>
          </a:bodyPr>
          <a:lstStyle/>
          <a:p>
            <a:r>
              <a:rPr lang="de-CH" sz="1400" dirty="0">
                <a:solidFill>
                  <a:schemeClr val="tx2"/>
                </a:solidFill>
              </a:rPr>
              <a:t>Quelle</a:t>
            </a:r>
            <a:r>
              <a:rPr lang="de-CH" sz="1400">
                <a:solidFill>
                  <a:schemeClr val="tx2"/>
                </a:solidFill>
              </a:rPr>
              <a:t>: MeteoSchweiz</a:t>
            </a:r>
            <a:endParaRPr lang="de-CH" sz="1400" dirty="0">
              <a:solidFill>
                <a:schemeClr val="tx2"/>
              </a:solidFill>
            </a:endParaRPr>
          </a:p>
        </p:txBody>
      </p:sp>
    </p:spTree>
    <p:extLst>
      <p:ext uri="{BB962C8B-B14F-4D97-AF65-F5344CB8AC3E}">
        <p14:creationId xmlns:p14="http://schemas.microsoft.com/office/powerpoint/2010/main" val="679458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546542D-491F-4AEC-AAAF-A8C920CBC8CF}"/>
              </a:ext>
            </a:extLst>
          </p:cNvPr>
          <p:cNvSpPr>
            <a:spLocks noGrp="1"/>
          </p:cNvSpPr>
          <p:nvPr>
            <p:ph type="body" sz="quarter" idx="13"/>
          </p:nvPr>
        </p:nvSpPr>
        <p:spPr/>
        <p:txBody>
          <a:bodyPr/>
          <a:lstStyle/>
          <a:p>
            <a:r>
              <a:rPr lang="de-CH" dirty="0">
                <a:solidFill>
                  <a:schemeClr val="bg1"/>
                </a:solidFill>
                <a:highlight>
                  <a:srgbClr val="5BC5F2"/>
                </a:highlight>
              </a:rPr>
              <a:t>Was passiert mit unserem Klima?</a:t>
            </a:r>
          </a:p>
        </p:txBody>
      </p:sp>
      <p:sp>
        <p:nvSpPr>
          <p:cNvPr id="3" name="Textplatzhalter 2">
            <a:extLst>
              <a:ext uri="{FF2B5EF4-FFF2-40B4-BE49-F238E27FC236}">
                <a16:creationId xmlns:a16="http://schemas.microsoft.com/office/drawing/2014/main" id="{5576322B-C2B5-43FC-979B-BE46A43528F4}"/>
              </a:ext>
            </a:extLst>
          </p:cNvPr>
          <p:cNvSpPr>
            <a:spLocks noGrp="1"/>
          </p:cNvSpPr>
          <p:nvPr>
            <p:ph type="body" sz="quarter" idx="16"/>
          </p:nvPr>
        </p:nvSpPr>
        <p:spPr>
          <a:xfrm>
            <a:off x="422275" y="701125"/>
            <a:ext cx="11374134" cy="442093"/>
          </a:xfrm>
        </p:spPr>
        <p:txBody>
          <a:bodyPr/>
          <a:lstStyle/>
          <a:p>
            <a:r>
              <a:rPr lang="de-CH" dirty="0"/>
              <a:t>Leitfragen</a:t>
            </a:r>
          </a:p>
        </p:txBody>
      </p:sp>
      <p:sp>
        <p:nvSpPr>
          <p:cNvPr id="4" name="Textfeld 3">
            <a:extLst>
              <a:ext uri="{FF2B5EF4-FFF2-40B4-BE49-F238E27FC236}">
                <a16:creationId xmlns:a16="http://schemas.microsoft.com/office/drawing/2014/main" id="{277846DE-3928-4CDB-A917-2DC92E98DCC9}"/>
              </a:ext>
            </a:extLst>
          </p:cNvPr>
          <p:cNvSpPr txBox="1"/>
          <p:nvPr/>
        </p:nvSpPr>
        <p:spPr>
          <a:xfrm>
            <a:off x="422729" y="1444867"/>
            <a:ext cx="10958739" cy="1536767"/>
          </a:xfrm>
          <a:prstGeom prst="rect">
            <a:avLst/>
          </a:prstGeom>
          <a:noFill/>
        </p:spPr>
        <p:txBody>
          <a:bodyPr wrap="square" rtlCol="0">
            <a:spAutoFit/>
          </a:bodyPr>
          <a:lstStyle/>
          <a:p>
            <a:pPr marL="342900" lvl="0" indent="-342900">
              <a:lnSpc>
                <a:spcPct val="115000"/>
              </a:lnSpc>
              <a:buFont typeface="Arial" panose="020B0604020202020204" pitchFamily="34" charset="0"/>
              <a:buChar char="-"/>
            </a:pPr>
            <a:r>
              <a:rPr lang="de-CH" sz="2800" spc="20" dirty="0">
                <a:effectLst/>
                <a:latin typeface="Arial" panose="020B0604020202020204" pitchFamily="34" charset="0"/>
                <a:ea typeface="MS PGothic" panose="020B0600070205080204" pitchFamily="34" charset="-128"/>
                <a:cs typeface="Times New Roman" panose="02020603050405020304" pitchFamily="18" charset="0"/>
              </a:rPr>
              <a:t>Was sagt das Video aus?</a:t>
            </a:r>
          </a:p>
          <a:p>
            <a:pPr marL="342900" lvl="0" indent="-342900">
              <a:lnSpc>
                <a:spcPct val="115000"/>
              </a:lnSpc>
              <a:buFont typeface="Arial" panose="020B0604020202020204" pitchFamily="34" charset="0"/>
              <a:buChar char="-"/>
            </a:pPr>
            <a:r>
              <a:rPr lang="de-CH" sz="2800" spc="20" dirty="0">
                <a:effectLst/>
                <a:latin typeface="Arial" panose="020B0604020202020204" pitchFamily="34" charset="0"/>
                <a:ea typeface="MS PGothic" panose="020B0600070205080204" pitchFamily="34" charset="-128"/>
                <a:cs typeface="Times New Roman" panose="02020603050405020304" pitchFamily="18" charset="0"/>
              </a:rPr>
              <a:t>Wie können wir die Veränderung aufhalten?</a:t>
            </a:r>
          </a:p>
          <a:p>
            <a:pPr marL="342900" lvl="0" indent="-342900">
              <a:lnSpc>
                <a:spcPct val="115000"/>
              </a:lnSpc>
              <a:spcAft>
                <a:spcPts val="1000"/>
              </a:spcAft>
              <a:buFont typeface="Arial" panose="020B0604020202020204" pitchFamily="34" charset="0"/>
              <a:buChar char="-"/>
            </a:pPr>
            <a:r>
              <a:rPr lang="de-DE" sz="2800" spc="20" dirty="0">
                <a:effectLst/>
                <a:latin typeface="Arial" panose="020B0604020202020204" pitchFamily="34" charset="0"/>
                <a:ea typeface="MS PGothic" panose="020B0600070205080204" pitchFamily="34" charset="-128"/>
                <a:cs typeface="Times New Roman" panose="02020603050405020304" pitchFamily="18" charset="0"/>
              </a:rPr>
              <a:t>Hat diese Veränderung bereits begonnen? </a:t>
            </a:r>
            <a:endParaRPr lang="de-CH" dirty="0"/>
          </a:p>
        </p:txBody>
      </p:sp>
      <p:pic>
        <p:nvPicPr>
          <p:cNvPr id="7" name="Grafik 6">
            <a:extLst>
              <a:ext uri="{FF2B5EF4-FFF2-40B4-BE49-F238E27FC236}">
                <a16:creationId xmlns:a16="http://schemas.microsoft.com/office/drawing/2014/main" id="{13C1E7CE-12A6-46BD-9ACC-C1F69576DB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4083235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
            <a:extLst>
              <a:ext uri="{FF2B5EF4-FFF2-40B4-BE49-F238E27FC236}">
                <a16:creationId xmlns:a16="http://schemas.microsoft.com/office/drawing/2014/main" id="{85708AF2-BB01-4BF3-9051-D2BCF8B51483}"/>
              </a:ext>
            </a:extLst>
          </p:cNvPr>
          <p:cNvSpPr>
            <a:spLocks noGrp="1"/>
          </p:cNvSpPr>
          <p:nvPr>
            <p:ph type="body" sz="quarter" idx="13"/>
          </p:nvPr>
        </p:nvSpPr>
        <p:spPr>
          <a:xfrm>
            <a:off x="2545455" y="1491914"/>
            <a:ext cx="6419849" cy="3553615"/>
          </a:xfrm>
        </p:spPr>
        <p:txBody>
          <a:bodyPr/>
          <a:lstStyle/>
          <a:p>
            <a:r>
              <a:rPr lang="de-CH" sz="7200" dirty="0">
                <a:solidFill>
                  <a:schemeClr val="bg1"/>
                </a:solidFill>
                <a:highlight>
                  <a:srgbClr val="5BC5F2"/>
                </a:highlight>
              </a:rPr>
              <a:t>Wieso</a:t>
            </a:r>
            <a:r>
              <a:rPr lang="de-CH" sz="7200" spc="20" dirty="0">
                <a:effectLst/>
                <a:latin typeface="Arial" panose="020B0604020202020204" pitchFamily="34" charset="0"/>
                <a:ea typeface="MS PGothic" panose="020B0600070205080204" pitchFamily="34" charset="-128"/>
                <a:cs typeface="Times New Roman" panose="02020603050405020304" pitchFamily="18" charset="0"/>
              </a:rPr>
              <a:t> </a:t>
            </a:r>
            <a:r>
              <a:rPr lang="de-CH" sz="7200" dirty="0">
                <a:solidFill>
                  <a:schemeClr val="bg1"/>
                </a:solidFill>
                <a:highlight>
                  <a:srgbClr val="5BC5F2"/>
                </a:highlight>
              </a:rPr>
              <a:t>passiert der Klimawandel? </a:t>
            </a:r>
            <a:endParaRPr lang="de-CH" sz="7200" spc="20" dirty="0">
              <a:effectLst/>
              <a:latin typeface="Arial" panose="020B0604020202020204" pitchFamily="34" charset="0"/>
              <a:ea typeface="MS PGothic" panose="020B0600070205080204" pitchFamily="34" charset="-128"/>
              <a:cs typeface="Times New Roman" panose="02020603050405020304" pitchFamily="18" charset="0"/>
            </a:endParaRPr>
          </a:p>
          <a:p>
            <a:r>
              <a:rPr lang="de-CH" sz="7200" dirty="0">
                <a:solidFill>
                  <a:schemeClr val="tx1"/>
                </a:solidFill>
              </a:rPr>
              <a:t> </a:t>
            </a:r>
            <a:r>
              <a:rPr lang="de-CH" sz="7200" dirty="0">
                <a:solidFill>
                  <a:schemeClr val="bg1"/>
                </a:solidFill>
              </a:rPr>
              <a:t>  </a:t>
            </a:r>
            <a:endParaRPr lang="de-CH" sz="7200" dirty="0">
              <a:solidFill>
                <a:schemeClr val="tx1"/>
              </a:solidFill>
            </a:endParaRPr>
          </a:p>
        </p:txBody>
      </p:sp>
      <p:sp>
        <p:nvSpPr>
          <p:cNvPr id="3" name="Textfeld 2">
            <a:extLst>
              <a:ext uri="{FF2B5EF4-FFF2-40B4-BE49-F238E27FC236}">
                <a16:creationId xmlns:a16="http://schemas.microsoft.com/office/drawing/2014/main" id="{EB06A772-FC5E-4FA4-93A9-51488ADAAC5E}"/>
              </a:ext>
            </a:extLst>
          </p:cNvPr>
          <p:cNvSpPr txBox="1"/>
          <p:nvPr/>
        </p:nvSpPr>
        <p:spPr>
          <a:xfrm>
            <a:off x="8818343" y="3835842"/>
            <a:ext cx="1327887" cy="1015663"/>
          </a:xfrm>
          <a:prstGeom prst="rect">
            <a:avLst/>
          </a:prstGeom>
          <a:noFill/>
        </p:spPr>
        <p:txBody>
          <a:bodyPr wrap="square" rtlCol="0">
            <a:spAutoFit/>
          </a:bodyPr>
          <a:lstStyle/>
          <a:p>
            <a:r>
              <a:rPr lang="de-CH" sz="6000" dirty="0"/>
              <a:t>🌎</a:t>
            </a:r>
          </a:p>
        </p:txBody>
      </p:sp>
    </p:spTree>
    <p:extLst>
      <p:ext uri="{BB962C8B-B14F-4D97-AF65-F5344CB8AC3E}">
        <p14:creationId xmlns:p14="http://schemas.microsoft.com/office/powerpoint/2010/main" val="1746610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en 3" title="Treibhauseffekt">
            <a:hlinkClick r:id="" action="ppaction://media"/>
            <a:extLst>
              <a:ext uri="{FF2B5EF4-FFF2-40B4-BE49-F238E27FC236}">
                <a16:creationId xmlns:a16="http://schemas.microsoft.com/office/drawing/2014/main" id="{05A41165-B220-427B-80B6-9E001AB49569}"/>
              </a:ext>
            </a:extLst>
          </p:cNvPr>
          <p:cNvPicPr>
            <a:picLocks noRot="1" noChangeAspect="1"/>
          </p:cNvPicPr>
          <p:nvPr>
            <a:videoFile r:link="rId1"/>
          </p:nvPr>
        </p:nvPicPr>
        <p:blipFill>
          <a:blip r:embed="rId4"/>
          <a:stretch>
            <a:fillRect/>
          </a:stretch>
        </p:blipFill>
        <p:spPr>
          <a:xfrm>
            <a:off x="304800" y="156972"/>
            <a:ext cx="11521440" cy="6509614"/>
          </a:xfrm>
          <a:prstGeom prst="rect">
            <a:avLst/>
          </a:prstGeom>
        </p:spPr>
      </p:pic>
      <p:pic>
        <p:nvPicPr>
          <p:cNvPr id="3" name="Grafik 2">
            <a:extLst>
              <a:ext uri="{FF2B5EF4-FFF2-40B4-BE49-F238E27FC236}">
                <a16:creationId xmlns:a16="http://schemas.microsoft.com/office/drawing/2014/main" id="{6E3AE213-2151-417F-8314-935C83637A8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69417" y="5550295"/>
            <a:ext cx="1056823" cy="1025740"/>
          </a:xfrm>
          <a:prstGeom prst="rect">
            <a:avLst/>
          </a:prstGeom>
        </p:spPr>
      </p:pic>
      <p:sp>
        <p:nvSpPr>
          <p:cNvPr id="2" name="Textfeld 1">
            <a:extLst>
              <a:ext uri="{FF2B5EF4-FFF2-40B4-BE49-F238E27FC236}">
                <a16:creationId xmlns:a16="http://schemas.microsoft.com/office/drawing/2014/main" id="{AFA604DE-1497-ACD8-1E5F-CCE17FF5BB4D}"/>
              </a:ext>
            </a:extLst>
          </p:cNvPr>
          <p:cNvSpPr txBox="1"/>
          <p:nvPr/>
        </p:nvSpPr>
        <p:spPr>
          <a:xfrm>
            <a:off x="304800" y="6286500"/>
            <a:ext cx="2165838" cy="307777"/>
          </a:xfrm>
          <a:prstGeom prst="rect">
            <a:avLst/>
          </a:prstGeom>
          <a:noFill/>
        </p:spPr>
        <p:txBody>
          <a:bodyPr wrap="square" rtlCol="0">
            <a:spAutoFit/>
          </a:bodyPr>
          <a:lstStyle/>
          <a:p>
            <a:r>
              <a:rPr lang="de-CH" sz="1400" dirty="0">
                <a:solidFill>
                  <a:schemeClr val="tx2"/>
                </a:solidFill>
              </a:rPr>
              <a:t>Quelle: myclimate</a:t>
            </a:r>
          </a:p>
        </p:txBody>
      </p:sp>
    </p:spTree>
    <p:extLst>
      <p:ext uri="{BB962C8B-B14F-4D97-AF65-F5344CB8AC3E}">
        <p14:creationId xmlns:p14="http://schemas.microsoft.com/office/powerpoint/2010/main" val="8470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546542D-491F-4AEC-AAAF-A8C920CBC8CF}"/>
              </a:ext>
            </a:extLst>
          </p:cNvPr>
          <p:cNvSpPr>
            <a:spLocks noGrp="1"/>
          </p:cNvSpPr>
          <p:nvPr>
            <p:ph type="body" sz="quarter" idx="13"/>
          </p:nvPr>
        </p:nvSpPr>
        <p:spPr/>
        <p:txBody>
          <a:bodyPr/>
          <a:lstStyle/>
          <a:p>
            <a:r>
              <a:rPr lang="de-CH" dirty="0">
                <a:solidFill>
                  <a:schemeClr val="bg1"/>
                </a:solidFill>
                <a:highlight>
                  <a:srgbClr val="5BC5F2"/>
                </a:highlight>
              </a:rPr>
              <a:t>Wieso passiert der Klimawandel?</a:t>
            </a:r>
          </a:p>
        </p:txBody>
      </p:sp>
      <p:sp>
        <p:nvSpPr>
          <p:cNvPr id="3" name="Textplatzhalter 2">
            <a:extLst>
              <a:ext uri="{FF2B5EF4-FFF2-40B4-BE49-F238E27FC236}">
                <a16:creationId xmlns:a16="http://schemas.microsoft.com/office/drawing/2014/main" id="{5576322B-C2B5-43FC-979B-BE46A43528F4}"/>
              </a:ext>
            </a:extLst>
          </p:cNvPr>
          <p:cNvSpPr>
            <a:spLocks noGrp="1"/>
          </p:cNvSpPr>
          <p:nvPr>
            <p:ph type="body" sz="quarter" idx="16"/>
          </p:nvPr>
        </p:nvSpPr>
        <p:spPr>
          <a:xfrm>
            <a:off x="422275" y="717454"/>
            <a:ext cx="11374134" cy="442093"/>
          </a:xfrm>
        </p:spPr>
        <p:txBody>
          <a:bodyPr/>
          <a:lstStyle/>
          <a:p>
            <a:r>
              <a:rPr lang="de-CH" dirty="0"/>
              <a:t>Leitfragen</a:t>
            </a:r>
          </a:p>
        </p:txBody>
      </p:sp>
      <p:sp>
        <p:nvSpPr>
          <p:cNvPr id="4" name="Textfeld 3">
            <a:extLst>
              <a:ext uri="{FF2B5EF4-FFF2-40B4-BE49-F238E27FC236}">
                <a16:creationId xmlns:a16="http://schemas.microsoft.com/office/drawing/2014/main" id="{277846DE-3928-4CDB-A917-2DC92E98DCC9}"/>
              </a:ext>
            </a:extLst>
          </p:cNvPr>
          <p:cNvSpPr txBox="1"/>
          <p:nvPr/>
        </p:nvSpPr>
        <p:spPr>
          <a:xfrm>
            <a:off x="422729" y="1444867"/>
            <a:ext cx="10958739" cy="1855893"/>
          </a:xfrm>
          <a:prstGeom prst="rect">
            <a:avLst/>
          </a:prstGeom>
          <a:noFill/>
        </p:spPr>
        <p:txBody>
          <a:bodyPr wrap="square" rtlCol="0">
            <a:spAutoFit/>
          </a:bodyPr>
          <a:lstStyle/>
          <a:p>
            <a:pPr marL="342900" lvl="0" indent="-342900">
              <a:lnSpc>
                <a:spcPct val="115000"/>
              </a:lnSpc>
              <a:buFont typeface="Arial" panose="020B0604020202020204" pitchFamily="34" charset="0"/>
              <a:buChar char="-"/>
            </a:pPr>
            <a:r>
              <a:rPr lang="de-DE" sz="2800" spc="20" dirty="0">
                <a:effectLst/>
                <a:latin typeface="Arial" panose="020B0604020202020204" pitchFamily="34" charset="0"/>
                <a:ea typeface="MS PGothic" panose="020B0600070205080204" pitchFamily="34" charset="-128"/>
                <a:cs typeface="Times New Roman" panose="02020603050405020304" pitchFamily="18" charset="0"/>
              </a:rPr>
              <a:t>Was würde ohne den Menschen passieren. Welche Temperatur würde auf der Erde herrschen?</a:t>
            </a:r>
          </a:p>
          <a:p>
            <a:pPr marL="342900" lvl="0" indent="-342900">
              <a:lnSpc>
                <a:spcPct val="115000"/>
              </a:lnSpc>
              <a:buFont typeface="Arial" panose="020B0604020202020204" pitchFamily="34" charset="0"/>
              <a:buChar char="-"/>
            </a:pPr>
            <a:r>
              <a:rPr lang="de-DE" sz="2800" spc="20" dirty="0">
                <a:effectLst/>
                <a:latin typeface="Arial" panose="020B0604020202020204" pitchFamily="34" charset="0"/>
                <a:ea typeface="MS PGothic" panose="020B0600070205080204" pitchFamily="34" charset="-128"/>
                <a:cs typeface="Times New Roman" panose="02020603050405020304" pitchFamily="18" charset="0"/>
              </a:rPr>
              <a:t>Wo kommen die Treibhausgase her?</a:t>
            </a:r>
          </a:p>
          <a:p>
            <a:endParaRPr lang="de-CH" dirty="0"/>
          </a:p>
        </p:txBody>
      </p:sp>
      <p:pic>
        <p:nvPicPr>
          <p:cNvPr id="5" name="Grafik 4">
            <a:extLst>
              <a:ext uri="{FF2B5EF4-FFF2-40B4-BE49-F238E27FC236}">
                <a16:creationId xmlns:a16="http://schemas.microsoft.com/office/drawing/2014/main" id="{3A58244C-BE2F-41A9-BE14-AC09687FB7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36501" y="5709321"/>
            <a:ext cx="1056823" cy="1025740"/>
          </a:xfrm>
          <a:prstGeom prst="rect">
            <a:avLst/>
          </a:prstGeom>
        </p:spPr>
      </p:pic>
    </p:spTree>
    <p:extLst>
      <p:ext uri="{BB962C8B-B14F-4D97-AF65-F5344CB8AC3E}">
        <p14:creationId xmlns:p14="http://schemas.microsoft.com/office/powerpoint/2010/main" val="874865280"/>
      </p:ext>
    </p:extLst>
  </p:cSld>
  <p:clrMapOvr>
    <a:masterClrMapping/>
  </p:clrMapOvr>
</p:sld>
</file>

<file path=ppt/theme/theme1.xml><?xml version="1.0" encoding="utf-8"?>
<a:theme xmlns:a="http://schemas.openxmlformats.org/drawingml/2006/main" name="VORLAGE_EMPTY-und-ILLUS_169">
  <a:themeElements>
    <a:clrScheme name="myclimate-Designfarben">
      <a:dk1>
        <a:srgbClr val="303030"/>
      </a:dk1>
      <a:lt1>
        <a:srgbClr val="FFFFFF"/>
      </a:lt1>
      <a:dk2>
        <a:srgbClr val="5BC5F2"/>
      </a:dk2>
      <a:lt2>
        <a:srgbClr val="999999"/>
      </a:lt2>
      <a:accent1>
        <a:srgbClr val="004D90"/>
      </a:accent1>
      <a:accent2>
        <a:srgbClr val="AE8D66"/>
      </a:accent2>
      <a:accent3>
        <a:srgbClr val="009FE3"/>
      </a:accent3>
      <a:accent4>
        <a:srgbClr val="99CC00"/>
      </a:accent4>
      <a:accent5>
        <a:srgbClr val="FF2F91"/>
      </a:accent5>
      <a:accent6>
        <a:srgbClr val="000000"/>
      </a:accent6>
      <a:hlink>
        <a:srgbClr val="943674"/>
      </a:hlink>
      <a:folHlink>
        <a:srgbClr val="F4520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BC5F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4" id="{4DF65EAC-2E54-7C42-999C-DC8BA6FBCCE9}" vid="{4964BDF0-964A-884A-ADDA-30B44B57B170}"/>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63e1afb-69cc-4346-9a08-35fc7a397895">
      <Terms xmlns="http://schemas.microsoft.com/office/infopath/2007/PartnerControls"/>
    </lcf76f155ced4ddcb4097134ff3c332f>
    <TaxCatchAll xmlns="3c0e2de5-fda1-4b45-a001-713c299171e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DF829A094E18E43B36A6628AC4D65C8" ma:contentTypeVersion="16" ma:contentTypeDescription="Ein neues Dokument erstellen." ma:contentTypeScope="" ma:versionID="7c60d62a65edb5966c49adf315c1ed57">
  <xsd:schema xmlns:xsd="http://www.w3.org/2001/XMLSchema" xmlns:xs="http://www.w3.org/2001/XMLSchema" xmlns:p="http://schemas.microsoft.com/office/2006/metadata/properties" xmlns:ns2="763e1afb-69cc-4346-9a08-35fc7a397895" xmlns:ns3="3c0e2de5-fda1-4b45-a001-713c299171ec" targetNamespace="http://schemas.microsoft.com/office/2006/metadata/properties" ma:root="true" ma:fieldsID="5c84abd19ae78722b06bbaf900a66daa" ns2:_="" ns3:_="">
    <xsd:import namespace="763e1afb-69cc-4346-9a08-35fc7a397895"/>
    <xsd:import namespace="3c0e2de5-fda1-4b45-a001-713c299171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e1afb-69cc-4346-9a08-35fc7a3978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c6838bce-6681-4f2d-8732-a95244ff0df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0e2de5-fda1-4b45-a001-713c299171ec"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9b9f9119-80dd-4d3d-8bf2-272a9ba60c7c}" ma:internalName="TaxCatchAll" ma:showField="CatchAllData" ma:web="3c0e2de5-fda1-4b45-a001-713c299171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04813B-D704-420B-BBE9-E556D61AA287}">
  <ds:schemaRefs>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763e1afb-69cc-4346-9a08-35fc7a397895"/>
    <ds:schemaRef ds:uri="http://schemas.openxmlformats.org/package/2006/metadata/core-properties"/>
    <ds:schemaRef ds:uri="3c0e2de5-fda1-4b45-a001-713c299171e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846A9A7-8752-4ED8-BD9A-6B192A594719}">
  <ds:schemaRefs>
    <ds:schemaRef ds:uri="http://schemas.microsoft.com/sharepoint/v3/contenttype/forms"/>
  </ds:schemaRefs>
</ds:datastoreItem>
</file>

<file path=customXml/itemProps3.xml><?xml version="1.0" encoding="utf-8"?>
<ds:datastoreItem xmlns:ds="http://schemas.openxmlformats.org/officeDocument/2006/customXml" ds:itemID="{29A861D4-43CC-4E8C-92F3-9FE185ACE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3e1afb-69cc-4346-9a08-35fc7a397895"/>
    <ds:schemaRef ds:uri="3c0e2de5-fda1-4b45-a001-713c299171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VORLAGE_EMPTY-und-ILLUS_169</Template>
  <TotalTime>0</TotalTime>
  <Words>1131</Words>
  <Application>Microsoft Office PowerPoint</Application>
  <PresentationFormat>Breitbild</PresentationFormat>
  <Paragraphs>149</Paragraphs>
  <Slides>31</Slides>
  <Notes>19</Notes>
  <HiddenSlides>2</HiddenSlides>
  <MMClips>2</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31</vt:i4>
      </vt:variant>
    </vt:vector>
  </HeadingPairs>
  <TitlesOfParts>
    <vt:vector size="36" baseType="lpstr">
      <vt:lpstr>Arial</vt:lpstr>
      <vt:lpstr>Calibri</vt:lpstr>
      <vt:lpstr>Frutiger LT Com 45 Light</vt:lpstr>
      <vt:lpstr>Wingdings</vt:lpstr>
      <vt:lpstr>VORLAGE_EMPTY-und-ILLUS_169</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Sascha Bergmann</dc:creator>
  <cp:lastModifiedBy>Lucas Geisselhardt</cp:lastModifiedBy>
  <cp:revision>150</cp:revision>
  <dcterms:created xsi:type="dcterms:W3CDTF">2018-08-14T07:12:10Z</dcterms:created>
  <dcterms:modified xsi:type="dcterms:W3CDTF">2023-06-05T08:49:49Z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3520600.00000000</vt:lpwstr>
  </property>
  <property fmtid="{D5CDD505-2E9C-101B-9397-08002B2CF9AE}" pid="3" name="ContentTypeId">
    <vt:lpwstr>0x0101005DF829A094E18E43B36A6628AC4D65C8</vt:lpwstr>
  </property>
  <property fmtid="{D5CDD505-2E9C-101B-9397-08002B2CF9AE}" pid="4" name="MediaServiceImageTags">
    <vt:lpwstr/>
  </property>
</Properties>
</file>