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3"/>
  </p:notesMasterIdLst>
  <p:sldIdLst>
    <p:sldId id="456" r:id="rId2"/>
    <p:sldId id="458" r:id="rId3"/>
    <p:sldId id="459" r:id="rId4"/>
    <p:sldId id="453" r:id="rId5"/>
    <p:sldId id="454" r:id="rId6"/>
    <p:sldId id="460" r:id="rId7"/>
    <p:sldId id="452" r:id="rId8"/>
    <p:sldId id="442" r:id="rId9"/>
    <p:sldId id="457" r:id="rId10"/>
    <p:sldId id="317" r:id="rId11"/>
    <p:sldId id="444" r:id="rId1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6027"/>
    <a:srgbClr val="008000"/>
    <a:srgbClr val="808000"/>
    <a:srgbClr val="00FF00"/>
    <a:srgbClr val="E4B7B7"/>
    <a:srgbClr val="FF8080"/>
    <a:srgbClr val="FF3333"/>
    <a:srgbClr val="CCCCFF"/>
    <a:srgbClr val="B3B3FF"/>
    <a:srgbClr val="7D7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9" autoAdjust="0"/>
    <p:restoredTop sz="83049" autoAdjust="0"/>
  </p:normalViewPr>
  <p:slideViewPr>
    <p:cSldViewPr snapToGrid="0" snapToObjects="1">
      <p:cViewPr varScale="1">
        <p:scale>
          <a:sx n="54" d="100"/>
          <a:sy n="54" d="100"/>
        </p:scale>
        <p:origin x="1048" y="40"/>
      </p:cViewPr>
      <p:guideLst>
        <p:guide orient="horz" pos="2160"/>
        <p:guide pos="3840"/>
      </p:guideLst>
    </p:cSldViewPr>
  </p:slideViewPr>
  <p:outlineViewPr>
    <p:cViewPr>
      <p:scale>
        <a:sx n="33" d="100"/>
        <a:sy n="33" d="100"/>
      </p:scale>
      <p:origin x="0" y="-2000"/>
    </p:cViewPr>
  </p:outlineViewPr>
  <p:notesTextViewPr>
    <p:cViewPr>
      <p:scale>
        <a:sx n="1" d="1"/>
        <a:sy n="1" d="1"/>
      </p:scale>
      <p:origin x="0" y="0"/>
    </p:cViewPr>
  </p:notesTextViewPr>
  <p:sorterViewPr>
    <p:cViewPr>
      <p:scale>
        <a:sx n="96" d="100"/>
        <a:sy n="96" d="100"/>
      </p:scale>
      <p:origin x="0" y="15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26C0F0-53CC-9645-972E-D033CAB9D836}" type="datetimeFigureOut">
              <a:rPr lang="de-DE" smtClean="0"/>
              <a:t>09.01.2020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8FC58A-B125-3F4E-9403-B3BBA62E09B0}" type="slidenum">
              <a:rPr lang="de-DE" smtClean="0"/>
              <a:t>‹Nr.›</a:t>
            </a:fld>
            <a:endParaRPr lang="de-DE"/>
          </a:p>
        </p:txBody>
      </p:sp>
    </p:spTree>
    <p:extLst>
      <p:ext uri="{BB962C8B-B14F-4D97-AF65-F5344CB8AC3E}">
        <p14:creationId xmlns:p14="http://schemas.microsoft.com/office/powerpoint/2010/main" val="872387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Heute</a:t>
            </a:r>
            <a:r>
              <a:rPr lang="de-CH" baseline="0" dirty="0" smtClean="0"/>
              <a:t> geht es um das Thema Reisen, </a:t>
            </a:r>
            <a:r>
              <a:rPr lang="de-CH" baseline="0" dirty="0" err="1" smtClean="0"/>
              <a:t>z.b.</a:t>
            </a:r>
            <a:r>
              <a:rPr lang="de-CH" baseline="0" dirty="0" smtClean="0"/>
              <a:t> Entdeckungsreisen, wie bei dieser jungen Frau hier irgendwo in China.</a:t>
            </a:r>
          </a:p>
        </p:txBody>
      </p:sp>
      <p:sp>
        <p:nvSpPr>
          <p:cNvPr id="4" name="Foliennummernplatzhalter 3"/>
          <p:cNvSpPr>
            <a:spLocks noGrp="1"/>
          </p:cNvSpPr>
          <p:nvPr>
            <p:ph type="sldNum" sz="quarter" idx="10"/>
          </p:nvPr>
        </p:nvSpPr>
        <p:spPr/>
        <p:txBody>
          <a:bodyPr/>
          <a:lstStyle/>
          <a:p>
            <a:fld id="{FA8FC58A-B125-3F4E-9403-B3BBA62E09B0}" type="slidenum">
              <a:rPr lang="de-DE" smtClean="0"/>
              <a:t>1</a:t>
            </a:fld>
            <a:endParaRPr lang="de-DE"/>
          </a:p>
        </p:txBody>
      </p:sp>
    </p:spTree>
    <p:extLst>
      <p:ext uri="{BB962C8B-B14F-4D97-AF65-F5344CB8AC3E}">
        <p14:creationId xmlns:p14="http://schemas.microsoft.com/office/powerpoint/2010/main" val="284844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Es gibt aber auch andere Reiseformen,</a:t>
            </a:r>
            <a:r>
              <a:rPr lang="de-CH" baseline="0" dirty="0" smtClean="0"/>
              <a:t> wie entspannende Ferien am Strand.</a:t>
            </a:r>
            <a:endParaRPr lang="de-CH" dirty="0"/>
          </a:p>
        </p:txBody>
      </p:sp>
      <p:sp>
        <p:nvSpPr>
          <p:cNvPr id="4" name="Foliennummernplatzhalter 3"/>
          <p:cNvSpPr>
            <a:spLocks noGrp="1"/>
          </p:cNvSpPr>
          <p:nvPr>
            <p:ph type="sldNum" sz="quarter" idx="10"/>
          </p:nvPr>
        </p:nvSpPr>
        <p:spPr/>
        <p:txBody>
          <a:bodyPr/>
          <a:lstStyle/>
          <a:p>
            <a:fld id="{FA8FC58A-B125-3F4E-9403-B3BBA62E09B0}" type="slidenum">
              <a:rPr lang="de-DE" smtClean="0"/>
              <a:t>2</a:t>
            </a:fld>
            <a:endParaRPr lang="de-DE"/>
          </a:p>
        </p:txBody>
      </p:sp>
    </p:spTree>
    <p:extLst>
      <p:ext uri="{BB962C8B-B14F-4D97-AF65-F5344CB8AC3E}">
        <p14:creationId xmlns:p14="http://schemas.microsoft.com/office/powerpoint/2010/main" val="239267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Wenn es um Reisen</a:t>
            </a:r>
            <a:r>
              <a:rPr lang="de-CH" baseline="0" dirty="0" smtClean="0"/>
              <a:t> geht und auch besonders um nachhaltiges Reisen, kommt man um das Thema Fliegen nicht herum.</a:t>
            </a:r>
          </a:p>
          <a:p>
            <a:r>
              <a:rPr lang="de-CH" baseline="0" dirty="0" smtClean="0"/>
              <a:t>Wir sind aber nicht der Meinung, dass man das Fliegen komplett verbieten soll, denn gerade für Entdeckungsreisen in ferne Länder, kann man z.T. nicht anders anreisen.</a:t>
            </a:r>
          </a:p>
          <a:p>
            <a:endParaRPr lang="de-CH" baseline="0" dirty="0" smtClean="0"/>
          </a:p>
          <a:p>
            <a:r>
              <a:rPr lang="de-CH" baseline="0" dirty="0" smtClean="0"/>
              <a:t>Und Entdeckungsreisen sind nicht nur für uns persönlich eine tolle Erfahrung, sondern können auch helfen den Austausch zwischen verschiedenen Ländern und Kulturen und somit auch das Gegenseitige Verständnis zu fördern.</a:t>
            </a:r>
          </a:p>
        </p:txBody>
      </p:sp>
      <p:sp>
        <p:nvSpPr>
          <p:cNvPr id="4" name="Foliennummernplatzhalter 3"/>
          <p:cNvSpPr>
            <a:spLocks noGrp="1"/>
          </p:cNvSpPr>
          <p:nvPr>
            <p:ph type="sldNum" sz="quarter" idx="10"/>
          </p:nvPr>
        </p:nvSpPr>
        <p:spPr/>
        <p:txBody>
          <a:bodyPr/>
          <a:lstStyle/>
          <a:p>
            <a:fld id="{FA8FC58A-B125-3F4E-9403-B3BBA62E09B0}" type="slidenum">
              <a:rPr lang="de-DE" smtClean="0"/>
              <a:t>3</a:t>
            </a:fld>
            <a:endParaRPr lang="de-DE"/>
          </a:p>
        </p:txBody>
      </p:sp>
    </p:spTree>
    <p:extLst>
      <p:ext uri="{BB962C8B-B14F-4D97-AF65-F5344CB8AC3E}">
        <p14:creationId xmlns:p14="http://schemas.microsoft.com/office/powerpoint/2010/main" val="691243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Diesen Austausch finden wir besonders</a:t>
            </a:r>
            <a:r>
              <a:rPr lang="de-CH" baseline="0" dirty="0" smtClean="0"/>
              <a:t> wichtig, gerade in einer Zeit in der verschiedene Regierungen und Länder sich abschotten und Mauern bauen wollen.</a:t>
            </a:r>
            <a:endParaRPr lang="de-CH" dirty="0"/>
          </a:p>
        </p:txBody>
      </p:sp>
      <p:sp>
        <p:nvSpPr>
          <p:cNvPr id="4" name="Foliennummernplatzhalter 3"/>
          <p:cNvSpPr>
            <a:spLocks noGrp="1"/>
          </p:cNvSpPr>
          <p:nvPr>
            <p:ph type="sldNum" sz="quarter" idx="10"/>
          </p:nvPr>
        </p:nvSpPr>
        <p:spPr/>
        <p:txBody>
          <a:bodyPr/>
          <a:lstStyle/>
          <a:p>
            <a:fld id="{83D1C9F1-0D72-D84A-B607-682647DA0FBA}" type="slidenum">
              <a:rPr lang="en-US" smtClean="0"/>
              <a:t>4</a:t>
            </a:fld>
            <a:endParaRPr lang="en-US"/>
          </a:p>
        </p:txBody>
      </p:sp>
    </p:spTree>
    <p:extLst>
      <p:ext uri="{BB962C8B-B14F-4D97-AF65-F5344CB8AC3E}">
        <p14:creationId xmlns:p14="http://schemas.microsoft.com/office/powerpoint/2010/main" val="3136162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Trotzdem müssen</a:t>
            </a:r>
            <a:r>
              <a:rPr lang="de-CH" baseline="0" dirty="0" smtClean="0"/>
              <a:t> wir uns mit der Nachhaltigkeit und den Klimaauswirkungen unseres Reiseverhaltens befassen, den der Weltklimarat IPCC (Klimaforscher aus aller Welt) hat 2018 nochmals verdeutlicht, dass wir unsere Treibhausgasemissionen dringend und drastisch senken müssen. Das Reisen und der Tourismus spielen hier eine wichtige Rolle – 8% der globalen Emissionen stammen aus dem Tourismus (Neue Studie von Malik et al., 2018). Wenn das Reiseverhalten sich nicht ändert wird der Tourismus in Zukunft noch eine viel grössere Rolle spielen, da immer mehr Menschen auf der Welt sich es leisten können zu reisen. Heutzutage reisen etwa 1.4 Milliarden Menschen pro Jahr über die Grenzen ihres Landes hinaus. Doch nur etwa 10 Prozent der Menschen haben in ihrem Leben jemals ein Flugzeug benützt. (Interview mit Christine </a:t>
            </a:r>
            <a:r>
              <a:rPr lang="de-CH" baseline="0" dirty="0" err="1" smtClean="0"/>
              <a:t>Plüss</a:t>
            </a:r>
            <a:r>
              <a:rPr lang="de-CH" baseline="0" dirty="0" smtClean="0"/>
              <a:t>, Chefin Arbeitskreis Tourismus &amp; Entwicklung in der NZZ am 15.03.19)</a:t>
            </a:r>
          </a:p>
        </p:txBody>
      </p:sp>
      <p:sp>
        <p:nvSpPr>
          <p:cNvPr id="4" name="Foliennummernplatzhalter 3"/>
          <p:cNvSpPr>
            <a:spLocks noGrp="1"/>
          </p:cNvSpPr>
          <p:nvPr>
            <p:ph type="sldNum" sz="quarter" idx="10"/>
          </p:nvPr>
        </p:nvSpPr>
        <p:spPr/>
        <p:txBody>
          <a:bodyPr/>
          <a:lstStyle/>
          <a:p>
            <a:fld id="{83D1C9F1-0D72-D84A-B607-682647DA0FBA}" type="slidenum">
              <a:rPr lang="en-US" smtClean="0"/>
              <a:t>5</a:t>
            </a:fld>
            <a:endParaRPr lang="en-US"/>
          </a:p>
        </p:txBody>
      </p:sp>
    </p:spTree>
    <p:extLst>
      <p:ext uri="{BB962C8B-B14F-4D97-AF65-F5344CB8AC3E}">
        <p14:creationId xmlns:p14="http://schemas.microsoft.com/office/powerpoint/2010/main" val="398515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Für die</a:t>
            </a:r>
            <a:r>
              <a:rPr lang="de-CH" baseline="0" dirty="0" smtClean="0"/>
              <a:t> Lösung der Probleme braucht es eine Verhaltensänderung bei uns Konsumenten. Die kann auf verschiedene Weisen erreicht werden.</a:t>
            </a:r>
          </a:p>
          <a:p>
            <a:pPr marL="228600" indent="-228600">
              <a:buAutoNum type="arabicParenR"/>
            </a:pPr>
            <a:r>
              <a:rPr lang="de-CH" baseline="0" dirty="0" smtClean="0"/>
              <a:t>Wir haben mehr Informationen zum Thema </a:t>
            </a:r>
            <a:r>
              <a:rPr lang="de-CH" baseline="0" dirty="0" smtClean="0">
                <a:sym typeface="Wingdings" panose="05000000000000000000" pitchFamily="2" charset="2"/>
              </a:rPr>
              <a:t> z.B. durch diesen Input</a:t>
            </a:r>
          </a:p>
          <a:p>
            <a:pPr marL="228600" indent="-228600">
              <a:buAutoNum type="arabicParenR"/>
            </a:pPr>
            <a:r>
              <a:rPr lang="de-CH" baseline="0" dirty="0" smtClean="0">
                <a:sym typeface="Wingdings" panose="05000000000000000000" pitchFamily="2" charset="2"/>
              </a:rPr>
              <a:t>Wir werden für umweltfreundliches Handeln belohnt, oder für umweltschädliches Verhalten bestraft.</a:t>
            </a:r>
          </a:p>
          <a:p>
            <a:pPr marL="228600" indent="-228600">
              <a:buAutoNum type="arabicParenR"/>
            </a:pPr>
            <a:endParaRPr lang="de-CH" baseline="0" dirty="0" smtClean="0">
              <a:sym typeface="Wingdings" panose="05000000000000000000" pitchFamily="2" charset="2"/>
            </a:endParaRPr>
          </a:p>
          <a:p>
            <a:pPr marL="0" indent="0">
              <a:buNone/>
            </a:pPr>
            <a:r>
              <a:rPr lang="de-CH" baseline="0" dirty="0" smtClean="0">
                <a:sym typeface="Wingdings" panose="05000000000000000000" pitchFamily="2" charset="2"/>
              </a:rPr>
              <a:t>Letztere Art von Steuerung wird massgeblich von unserer Politik geprägt. Deshalb ist es auch sehr wichtig, was in unserem Parlament diskutiert wird.</a:t>
            </a:r>
            <a:endParaRPr lang="de-CH" dirty="0"/>
          </a:p>
        </p:txBody>
      </p:sp>
      <p:sp>
        <p:nvSpPr>
          <p:cNvPr id="4" name="Foliennummernplatzhalter 3"/>
          <p:cNvSpPr>
            <a:spLocks noGrp="1"/>
          </p:cNvSpPr>
          <p:nvPr>
            <p:ph type="sldNum" sz="quarter" idx="10"/>
          </p:nvPr>
        </p:nvSpPr>
        <p:spPr/>
        <p:txBody>
          <a:bodyPr/>
          <a:lstStyle/>
          <a:p>
            <a:fld id="{FA8FC58A-B125-3F4E-9403-B3BBA62E09B0}" type="slidenum">
              <a:rPr lang="de-DE" smtClean="0"/>
              <a:t>6</a:t>
            </a:fld>
            <a:endParaRPr lang="de-DE"/>
          </a:p>
        </p:txBody>
      </p:sp>
    </p:spTree>
    <p:extLst>
      <p:ext uri="{BB962C8B-B14F-4D97-AF65-F5344CB8AC3E}">
        <p14:creationId xmlns:p14="http://schemas.microsoft.com/office/powerpoint/2010/main" val="201050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Inhalt der Lektion.</a:t>
            </a:r>
          </a:p>
          <a:p>
            <a:endParaRPr lang="de-CH" dirty="0" smtClean="0"/>
          </a:p>
          <a:p>
            <a:r>
              <a:rPr lang="de-CH" dirty="0" smtClean="0"/>
              <a:t>Es geht</a:t>
            </a:r>
            <a:r>
              <a:rPr lang="de-CH" baseline="0" dirty="0" smtClean="0"/>
              <a:t> um die Reiseplanung: Auswahl der Destination, zurückgelegte Distanz und wie lange man vor Ort bleibt, Wahl der Transportmittel und in der zweiten Lektion dann auch noch um Aktivitäten, Verpflegung und Unterkunft.</a:t>
            </a:r>
          </a:p>
          <a:p>
            <a:r>
              <a:rPr lang="de-CH" baseline="0" dirty="0" smtClean="0"/>
              <a:t>Auf der anderen Seite geht es um den Klimawandel. Die Folgen des Klimawandels und was in der Atmosphäre passiert werden nicht explizit erklärt. Es geht mehr darum, wo CO2-Emissionen entstehen und ob wir uns hier in einem vernünftigen Rahmen bewegen oder nicht. Dann gibt es noch zwei Bögen, die wir um die beiden Themen spannen möchten. Einerseits die Frag «Wieso reise ich?», die auch mit dem Entdecken von anderen Ländern und Kulturen zusammenhängt, welche wiederum stark durch die Folgen der Klimaerwärmung betroffen werden. Andererseits möchten wir mögliche gesellschaftliche Regelungen anschauen, die wiederum einen Einfluss haben darauf, welche Transportmittel wir wählen.</a:t>
            </a:r>
          </a:p>
          <a:p>
            <a:r>
              <a:rPr lang="de-CH" baseline="0" dirty="0" smtClean="0"/>
              <a:t>Nicht zuletzt geht es auch um den geplanten Reisewettbewerb, wie ihr mitmachen könnt und was ihr gewinnen könnt wird euch später erklärt.</a:t>
            </a:r>
            <a:endParaRPr lang="de-CH" dirty="0"/>
          </a:p>
        </p:txBody>
      </p:sp>
      <p:sp>
        <p:nvSpPr>
          <p:cNvPr id="4" name="Foliennummernplatzhalter 3"/>
          <p:cNvSpPr>
            <a:spLocks noGrp="1"/>
          </p:cNvSpPr>
          <p:nvPr>
            <p:ph type="sldNum" sz="quarter" idx="10"/>
          </p:nvPr>
        </p:nvSpPr>
        <p:spPr/>
        <p:txBody>
          <a:bodyPr/>
          <a:lstStyle/>
          <a:p>
            <a:fld id="{FA8FC58A-B125-3F4E-9403-B3BBA62E09B0}" type="slidenum">
              <a:rPr lang="de-DE" smtClean="0"/>
              <a:t>7</a:t>
            </a:fld>
            <a:endParaRPr lang="de-DE"/>
          </a:p>
        </p:txBody>
      </p:sp>
    </p:spTree>
    <p:extLst>
      <p:ext uri="{BB962C8B-B14F-4D97-AF65-F5344CB8AC3E}">
        <p14:creationId xmlns:p14="http://schemas.microsoft.com/office/powerpoint/2010/main" val="417929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FA8FC58A-B125-3F4E-9403-B3BBA62E09B0}" type="slidenum">
              <a:rPr lang="de-DE" smtClean="0"/>
              <a:t>8</a:t>
            </a:fld>
            <a:endParaRPr lang="de-DE"/>
          </a:p>
        </p:txBody>
      </p:sp>
    </p:spTree>
    <p:extLst>
      <p:ext uri="{BB962C8B-B14F-4D97-AF65-F5344CB8AC3E}">
        <p14:creationId xmlns:p14="http://schemas.microsoft.com/office/powerpoint/2010/main" val="4007897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smtClean="0"/>
              <a:t>Lernfilm</a:t>
            </a:r>
            <a:r>
              <a:rPr lang="de-CH" baseline="0" dirty="0" smtClean="0"/>
              <a:t> mit k</a:t>
            </a:r>
            <a:r>
              <a:rPr lang="de-CH" dirty="0" smtClean="0"/>
              <a:t>urzer</a:t>
            </a:r>
            <a:r>
              <a:rPr lang="de-CH" baseline="0" dirty="0" smtClean="0"/>
              <a:t> Zusammenfassung über den Klimawandel: Problem, Ursachen und Folgen.</a:t>
            </a:r>
          </a:p>
          <a:p>
            <a:endParaRPr lang="de-CH" baseline="0" dirty="0" smtClean="0"/>
          </a:p>
          <a:p>
            <a:r>
              <a:rPr lang="de-CH" baseline="0" dirty="0" smtClean="0"/>
              <a:t>Deutsche Version: https://www.youtube.com/watch?v=ZGXVq9obUms&amp;t=34s</a:t>
            </a:r>
          </a:p>
          <a:p>
            <a:endParaRPr lang="de-CH" baseline="0" dirty="0" smtClean="0"/>
          </a:p>
          <a:p>
            <a:r>
              <a:rPr lang="de-CH" baseline="0" dirty="0" smtClean="0"/>
              <a:t>Englische und etwas anspruchsvollere Version in der nächsten Folie oder unter: https://www.youtube.com/watch?v=G4H1N_yXBiA</a:t>
            </a:r>
          </a:p>
          <a:p>
            <a:endParaRPr lang="de-CH" baseline="0" dirty="0" smtClean="0"/>
          </a:p>
          <a:p>
            <a:endParaRPr lang="de-CH" baseline="0" dirty="0" smtClean="0"/>
          </a:p>
          <a:p>
            <a:endParaRPr lang="de-CH" dirty="0"/>
          </a:p>
        </p:txBody>
      </p:sp>
      <p:sp>
        <p:nvSpPr>
          <p:cNvPr id="4" name="Foliennummernplatzhalter 3"/>
          <p:cNvSpPr>
            <a:spLocks noGrp="1"/>
          </p:cNvSpPr>
          <p:nvPr>
            <p:ph type="sldNum" sz="quarter" idx="10"/>
          </p:nvPr>
        </p:nvSpPr>
        <p:spPr/>
        <p:txBody>
          <a:bodyPr/>
          <a:lstStyle/>
          <a:p>
            <a:fld id="{FA8FC58A-B125-3F4E-9403-B3BBA62E09B0}" type="slidenum">
              <a:rPr lang="de-DE" smtClean="0"/>
              <a:t>11</a:t>
            </a:fld>
            <a:endParaRPr lang="de-DE"/>
          </a:p>
        </p:txBody>
      </p:sp>
    </p:spTree>
    <p:extLst>
      <p:ext uri="{BB962C8B-B14F-4D97-AF65-F5344CB8AC3E}">
        <p14:creationId xmlns:p14="http://schemas.microsoft.com/office/powerpoint/2010/main" val="2039049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unden Logo_DE">
    <p:spTree>
      <p:nvGrpSpPr>
        <p:cNvPr id="1" name=""/>
        <p:cNvGrpSpPr/>
        <p:nvPr/>
      </p:nvGrpSpPr>
      <p:grpSpPr>
        <a:xfrm>
          <a:off x="0" y="0"/>
          <a:ext cx="0" cy="0"/>
          <a:chOff x="0" y="0"/>
          <a:chExt cx="0" cy="0"/>
        </a:xfrm>
      </p:grpSpPr>
      <p:sp>
        <p:nvSpPr>
          <p:cNvPr id="6" name="Rechteck 5"/>
          <p:cNvSpPr/>
          <p:nvPr userDrawn="1"/>
        </p:nvSpPr>
        <p:spPr>
          <a:xfrm>
            <a:off x="6035040" y="0"/>
            <a:ext cx="6156960" cy="6858000"/>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latin typeface="Arial" charset="0"/>
              <a:ea typeface="Arial" charset="0"/>
              <a:cs typeface="Arial" charset="0"/>
            </a:endParaRPr>
          </a:p>
        </p:txBody>
      </p:sp>
      <p:pic>
        <p:nvPicPr>
          <p:cNvPr id="7" name="Bild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5780" y="2361462"/>
            <a:ext cx="4279900" cy="1737137"/>
          </a:xfrm>
          <a:prstGeom prst="rect">
            <a:avLst/>
          </a:prstGeom>
        </p:spPr>
      </p:pic>
      <p:sp>
        <p:nvSpPr>
          <p:cNvPr id="9" name="Bildplatzhalter 8"/>
          <p:cNvSpPr>
            <a:spLocks noGrp="1"/>
          </p:cNvSpPr>
          <p:nvPr>
            <p:ph type="pic" sz="quarter" idx="10" hasCustomPrompt="1"/>
          </p:nvPr>
        </p:nvSpPr>
        <p:spPr>
          <a:xfrm>
            <a:off x="625451" y="2408187"/>
            <a:ext cx="4757737" cy="1643685"/>
          </a:xfrm>
        </p:spPr>
        <p:txBody>
          <a:bodyPr/>
          <a:lstStyle>
            <a:lvl1pPr marL="0" indent="0">
              <a:buNone/>
              <a:defRPr/>
            </a:lvl1pPr>
          </a:lstStyle>
          <a:p>
            <a:r>
              <a:rPr lang="de-DE" dirty="0"/>
              <a:t>Logo Kunde</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Kapitel_DE">
    <p:spTree>
      <p:nvGrpSpPr>
        <p:cNvPr id="1" name=""/>
        <p:cNvGrpSpPr/>
        <p:nvPr/>
      </p:nvGrpSpPr>
      <p:grpSpPr>
        <a:xfrm>
          <a:off x="0" y="0"/>
          <a:ext cx="0" cy="0"/>
          <a:chOff x="0" y="0"/>
          <a:chExt cx="0" cy="0"/>
        </a:xfrm>
      </p:grpSpPr>
      <p:sp>
        <p:nvSpPr>
          <p:cNvPr id="7" name="Rechteck 6"/>
          <p:cNvSpPr/>
          <p:nvPr/>
        </p:nvSpPr>
        <p:spPr>
          <a:xfrm>
            <a:off x="0" y="0"/>
            <a:ext cx="6120000" cy="6858000"/>
          </a:xfrm>
          <a:prstGeom prst="rect">
            <a:avLst/>
          </a:prstGeom>
          <a:solidFill>
            <a:srgbClr val="5BC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mn-lt"/>
              <a:ea typeface="Arial" charset="0"/>
              <a:cs typeface="Arial" charset="0"/>
            </a:endParaRPr>
          </a:p>
        </p:txBody>
      </p:sp>
      <p:sp>
        <p:nvSpPr>
          <p:cNvPr id="11" name="Inhaltsplatzhalter 10"/>
          <p:cNvSpPr>
            <a:spLocks noGrp="1"/>
          </p:cNvSpPr>
          <p:nvPr>
            <p:ph sz="quarter" idx="10" hasCustomPrompt="1"/>
          </p:nvPr>
        </p:nvSpPr>
        <p:spPr>
          <a:xfrm>
            <a:off x="171450" y="2166239"/>
            <a:ext cx="5772149" cy="800100"/>
          </a:xfrm>
        </p:spPr>
        <p:txBody>
          <a:bodyPr>
            <a:noAutofit/>
          </a:bodyPr>
          <a:lstStyle>
            <a:lvl1pPr marL="0" indent="0" algn="ctr">
              <a:buNone/>
              <a:defRPr sz="4400" b="1" i="0">
                <a:solidFill>
                  <a:schemeClr val="bg1"/>
                </a:solidFill>
                <a:latin typeface="+mn-lt"/>
                <a:ea typeface="Arial" charset="0"/>
                <a:cs typeface="Arial" charset="0"/>
              </a:defRPr>
            </a:lvl1pPr>
          </a:lstStyle>
          <a:p>
            <a:pPr lvl="0"/>
            <a:r>
              <a:rPr lang="de-DE" dirty="0"/>
              <a:t>Kapitel</a:t>
            </a:r>
          </a:p>
        </p:txBody>
      </p:sp>
      <p:sp>
        <p:nvSpPr>
          <p:cNvPr id="13" name="Bildplatzhalter 12"/>
          <p:cNvSpPr>
            <a:spLocks noGrp="1"/>
          </p:cNvSpPr>
          <p:nvPr>
            <p:ph type="pic" sz="quarter" idx="11"/>
          </p:nvPr>
        </p:nvSpPr>
        <p:spPr>
          <a:xfrm>
            <a:off x="6115048" y="0"/>
            <a:ext cx="6076951" cy="6858000"/>
          </a:xfrm>
        </p:spPr>
        <p:txBody>
          <a:bodyPr/>
          <a:lstStyle>
            <a:lvl1pPr>
              <a:defRPr>
                <a:latin typeface="+mn-lt"/>
                <a:ea typeface="Arial" charset="0"/>
                <a:cs typeface="Arial" charset="0"/>
              </a:defRPr>
            </a:lvl1pPr>
          </a:lstStyle>
          <a:p>
            <a:r>
              <a:rPr lang="de-DE" smtClean="0"/>
              <a:t>Bild durch Klicken auf Symbol hinzufügen</a:t>
            </a:r>
            <a:endParaRPr lang="en-US" dirty="0"/>
          </a:p>
        </p:txBody>
      </p:sp>
      <p:pic>
        <p:nvPicPr>
          <p:cNvPr id="8" name="Bild 7"/>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2194783" y="3528662"/>
            <a:ext cx="1563699" cy="922338"/>
          </a:xfrm>
          <a:prstGeom prst="rect">
            <a:avLst/>
          </a:prstGeom>
        </p:spPr>
      </p:pic>
      <p:sp>
        <p:nvSpPr>
          <p:cNvPr id="6" name="Rechteck 5"/>
          <p:cNvSpPr/>
          <p:nvPr userDrawn="1"/>
        </p:nvSpPr>
        <p:spPr>
          <a:xfrm>
            <a:off x="0" y="0"/>
            <a:ext cx="6120000" cy="6858000"/>
          </a:xfrm>
          <a:prstGeom prst="rect">
            <a:avLst/>
          </a:prstGeom>
          <a:solidFill>
            <a:srgbClr val="5BC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Bild 8"/>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2194783" y="3528662"/>
            <a:ext cx="1563699" cy="922338"/>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ild/Zahlen_DE">
    <p:spTree>
      <p:nvGrpSpPr>
        <p:cNvPr id="1" name=""/>
        <p:cNvGrpSpPr/>
        <p:nvPr/>
      </p:nvGrpSpPr>
      <p:grpSpPr>
        <a:xfrm>
          <a:off x="0" y="0"/>
          <a:ext cx="0" cy="0"/>
          <a:chOff x="0" y="0"/>
          <a:chExt cx="0" cy="0"/>
        </a:xfrm>
      </p:grpSpPr>
      <p:sp>
        <p:nvSpPr>
          <p:cNvPr id="7" name="Bildplatzhalter 6"/>
          <p:cNvSpPr>
            <a:spLocks noGrp="1"/>
          </p:cNvSpPr>
          <p:nvPr>
            <p:ph type="pic" sz="quarter" idx="10"/>
          </p:nvPr>
        </p:nvSpPr>
        <p:spPr>
          <a:xfrm>
            <a:off x="0" y="0"/>
            <a:ext cx="12192000" cy="6858000"/>
          </a:xfrm>
        </p:spPr>
        <p:txBody>
          <a:bodyPr/>
          <a:lstStyle/>
          <a:p>
            <a:r>
              <a:rPr lang="de-DE" smtClean="0"/>
              <a:t>Bild durch Klicken auf Symbol hinzufügen</a:t>
            </a:r>
            <a:endParaRPr lang="de-DE" dirty="0"/>
          </a:p>
        </p:txBody>
      </p:sp>
      <p:sp>
        <p:nvSpPr>
          <p:cNvPr id="3" name="Textplatzhalter 2"/>
          <p:cNvSpPr>
            <a:spLocks noGrp="1"/>
          </p:cNvSpPr>
          <p:nvPr>
            <p:ph type="body" sz="quarter" idx="12" hasCustomPrompt="1"/>
          </p:nvPr>
        </p:nvSpPr>
        <p:spPr>
          <a:xfrm>
            <a:off x="2279650" y="4221088"/>
            <a:ext cx="7632700" cy="2636912"/>
          </a:xfrm>
        </p:spPr>
        <p:txBody>
          <a:bodyPr>
            <a:noAutofit/>
          </a:bodyPr>
          <a:lstStyle>
            <a:lvl1pPr marL="0" indent="0" algn="ctr">
              <a:buNone/>
              <a:defRPr sz="12000" b="1">
                <a:solidFill>
                  <a:schemeClr val="bg1"/>
                </a:solidFill>
                <a:latin typeface="Arial" charset="0"/>
                <a:ea typeface="Arial" charset="0"/>
                <a:cs typeface="Arial" charset="0"/>
              </a:defRPr>
            </a:lvl1pPr>
            <a:lvl2pPr>
              <a:defRPr sz="6000">
                <a:latin typeface="Arial" charset="0"/>
                <a:ea typeface="Arial" charset="0"/>
                <a:cs typeface="Arial" charset="0"/>
              </a:defRPr>
            </a:lvl2pPr>
            <a:lvl3pPr>
              <a:defRPr sz="6000">
                <a:latin typeface="Arial" charset="0"/>
                <a:ea typeface="Arial" charset="0"/>
                <a:cs typeface="Arial" charset="0"/>
              </a:defRPr>
            </a:lvl3pPr>
            <a:lvl4pPr>
              <a:defRPr sz="6000">
                <a:latin typeface="Arial" charset="0"/>
                <a:ea typeface="Arial" charset="0"/>
                <a:cs typeface="Arial" charset="0"/>
              </a:defRPr>
            </a:lvl4pPr>
            <a:lvl5pPr>
              <a:defRPr sz="6000">
                <a:latin typeface="Arial" charset="0"/>
                <a:ea typeface="Arial" charset="0"/>
                <a:cs typeface="Arial" charset="0"/>
              </a:defRPr>
            </a:lvl5pPr>
          </a:lstStyle>
          <a:p>
            <a:pPr lvl="0"/>
            <a:r>
              <a:rPr lang="de-DE" dirty="0"/>
              <a:t>#</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ild/Inhalt_DE">
    <p:spTree>
      <p:nvGrpSpPr>
        <p:cNvPr id="1" name=""/>
        <p:cNvGrpSpPr/>
        <p:nvPr/>
      </p:nvGrpSpPr>
      <p:grpSpPr>
        <a:xfrm>
          <a:off x="0" y="0"/>
          <a:ext cx="0" cy="0"/>
          <a:chOff x="0" y="0"/>
          <a:chExt cx="0" cy="0"/>
        </a:xfrm>
      </p:grpSpPr>
      <p:sp>
        <p:nvSpPr>
          <p:cNvPr id="5" name="Bildplatzhalter 6"/>
          <p:cNvSpPr>
            <a:spLocks noGrp="1"/>
          </p:cNvSpPr>
          <p:nvPr>
            <p:ph type="pic" sz="quarter" idx="10" hasCustomPrompt="1"/>
          </p:nvPr>
        </p:nvSpPr>
        <p:spPr>
          <a:xfrm>
            <a:off x="0" y="0"/>
            <a:ext cx="6096000" cy="6858001"/>
          </a:xfrm>
        </p:spPr>
        <p:txBody>
          <a:bodyPr/>
          <a:lstStyle>
            <a:lvl1pPr>
              <a:defRPr>
                <a:latin typeface="+mn-lt"/>
              </a:defRPr>
            </a:lvl1pPr>
          </a:lstStyle>
          <a:p>
            <a:r>
              <a:rPr lang="de-DE" dirty="0"/>
              <a:t>Picture</a:t>
            </a:r>
          </a:p>
        </p:txBody>
      </p:sp>
      <p:sp>
        <p:nvSpPr>
          <p:cNvPr id="6" name="Textplatzhalter 9"/>
          <p:cNvSpPr>
            <a:spLocks noGrp="1"/>
          </p:cNvSpPr>
          <p:nvPr>
            <p:ph type="body" sz="quarter" idx="16"/>
          </p:nvPr>
        </p:nvSpPr>
        <p:spPr>
          <a:xfrm>
            <a:off x="6326337" y="1287463"/>
            <a:ext cx="5470072" cy="4982707"/>
          </a:xfrm>
        </p:spPr>
        <p:txBody>
          <a:bodyPr>
            <a:normAutofit/>
          </a:bodyPr>
          <a:lstStyle>
            <a:lvl1pPr marL="228600" indent="-228600">
              <a:lnSpc>
                <a:spcPct val="120000"/>
              </a:lnSpc>
              <a:spcBef>
                <a:spcPts val="0"/>
              </a:spcBef>
              <a:buClr>
                <a:schemeClr val="accent5"/>
              </a:buClr>
              <a:buFont typeface="Arial" charset="0"/>
              <a:buChar char="•"/>
              <a:defRPr sz="3200" b="0" i="0">
                <a:solidFill>
                  <a:schemeClr val="tx1"/>
                </a:solidFill>
                <a:latin typeface="Arial" charset="0"/>
                <a:ea typeface="Arial" charset="0"/>
                <a:cs typeface="Arial" charset="0"/>
              </a:defRPr>
            </a:lvl1pPr>
            <a:lvl2pPr marL="685800" indent="-228600">
              <a:lnSpc>
                <a:spcPct val="120000"/>
              </a:lnSpc>
              <a:spcBef>
                <a:spcPts val="0"/>
              </a:spcBef>
              <a:buClr>
                <a:schemeClr val="accent5"/>
              </a:buClr>
              <a:buFont typeface="Arial" charset="0"/>
              <a:buChar char="•"/>
              <a:defRPr sz="2800" b="0" i="0">
                <a:solidFill>
                  <a:schemeClr val="tx1"/>
                </a:solidFill>
                <a:latin typeface="Arial" charset="0"/>
                <a:ea typeface="Arial" charset="0"/>
                <a:cs typeface="Arial" charset="0"/>
              </a:defRPr>
            </a:lvl2pPr>
            <a:lvl3pPr marL="1143000" indent="-228600">
              <a:lnSpc>
                <a:spcPct val="120000"/>
              </a:lnSpc>
              <a:spcBef>
                <a:spcPts val="0"/>
              </a:spcBef>
              <a:buClr>
                <a:schemeClr val="accent5"/>
              </a:buClr>
              <a:buFont typeface="Arial" charset="0"/>
              <a:buChar char="•"/>
              <a:defRPr sz="2400" b="0" i="0">
                <a:solidFill>
                  <a:schemeClr val="tx1"/>
                </a:solidFill>
                <a:latin typeface="Arial" charset="0"/>
                <a:ea typeface="Arial" charset="0"/>
                <a:cs typeface="Arial" charset="0"/>
              </a:defRPr>
            </a:lvl3pPr>
            <a:lvl4pPr>
              <a:defRPr b="0" i="0">
                <a:latin typeface="Frutiger LT Com 45 Light" charset="0"/>
                <a:ea typeface="Frutiger LT Com 45 Light" charset="0"/>
                <a:cs typeface="Frutiger LT Com 45 Light" charset="0"/>
              </a:defRPr>
            </a:lvl4pPr>
            <a:lvl5pPr>
              <a:defRPr b="0" i="0">
                <a:latin typeface="Frutiger LT Com 45 Light" charset="0"/>
                <a:ea typeface="Frutiger LT Com 45 Light" charset="0"/>
                <a:cs typeface="Frutiger LT Com 45 Light" charset="0"/>
              </a:defRPr>
            </a:lvl5pPr>
          </a:lstStyle>
          <a:p>
            <a:pPr lvl="0"/>
            <a:r>
              <a:rPr lang="de-DE" smtClean="0"/>
              <a:t>Formatvorlagen des Textmasters bearbeiten</a:t>
            </a:r>
          </a:p>
          <a:p>
            <a:pPr lvl="1"/>
            <a:r>
              <a:rPr lang="de-DE" smtClean="0"/>
              <a:t>Zweite Ebene</a:t>
            </a:r>
          </a:p>
          <a:p>
            <a:pPr lvl="2"/>
            <a:r>
              <a:rPr lang="de-DE" smtClean="0"/>
              <a:t>Dritte Ebene</a:t>
            </a:r>
          </a:p>
        </p:txBody>
      </p:sp>
      <p:sp>
        <p:nvSpPr>
          <p:cNvPr id="8" name="Textplatzhalter 9"/>
          <p:cNvSpPr>
            <a:spLocks noGrp="1"/>
          </p:cNvSpPr>
          <p:nvPr>
            <p:ph type="body" sz="quarter" idx="13" hasCustomPrompt="1"/>
          </p:nvPr>
        </p:nvSpPr>
        <p:spPr>
          <a:xfrm>
            <a:off x="6326337" y="182622"/>
            <a:ext cx="5470072"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DE" dirty="0"/>
              <a:t>Titel</a:t>
            </a:r>
          </a:p>
        </p:txBody>
      </p:sp>
      <p:sp>
        <p:nvSpPr>
          <p:cNvPr id="9" name="Textplatzhalter 2"/>
          <p:cNvSpPr>
            <a:spLocks noGrp="1"/>
          </p:cNvSpPr>
          <p:nvPr>
            <p:ph type="body" sz="quarter" idx="15" hasCustomPrompt="1"/>
          </p:nvPr>
        </p:nvSpPr>
        <p:spPr>
          <a:xfrm>
            <a:off x="6325883" y="640336"/>
            <a:ext cx="5470526" cy="442093"/>
          </a:xfrm>
        </p:spPr>
        <p:txBody>
          <a:bodyPr>
            <a:no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dirty="0"/>
              <a:t>Untertitel</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328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Untertitel/Inhalt_DE">
    <p:spTree>
      <p:nvGrpSpPr>
        <p:cNvPr id="1" name=""/>
        <p:cNvGrpSpPr/>
        <p:nvPr/>
      </p:nvGrpSpPr>
      <p:grpSpPr>
        <a:xfrm>
          <a:off x="0" y="0"/>
          <a:ext cx="0" cy="0"/>
          <a:chOff x="0" y="0"/>
          <a:chExt cx="0" cy="0"/>
        </a:xfrm>
      </p:grpSpPr>
      <p:sp>
        <p:nvSpPr>
          <p:cNvPr id="21" name="Textplatzhalter 9"/>
          <p:cNvSpPr>
            <a:spLocks noGrp="1"/>
          </p:cNvSpPr>
          <p:nvPr>
            <p:ph type="body" sz="quarter" idx="13" hasCustomPrompt="1"/>
          </p:nvPr>
        </p:nvSpPr>
        <p:spPr>
          <a:xfrm>
            <a:off x="422729" y="168219"/>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CH" noProof="0" dirty="0"/>
              <a:t>Titel</a:t>
            </a:r>
          </a:p>
        </p:txBody>
      </p:sp>
      <p:sp>
        <p:nvSpPr>
          <p:cNvPr id="22" name="Textplatzhalter 2"/>
          <p:cNvSpPr>
            <a:spLocks noGrp="1"/>
          </p:cNvSpPr>
          <p:nvPr>
            <p:ph type="body" sz="quarter" idx="16" hasCustomPrompt="1"/>
          </p:nvPr>
        </p:nvSpPr>
        <p:spPr>
          <a:xfrm>
            <a:off x="422275" y="635809"/>
            <a:ext cx="11374134" cy="442093"/>
          </a:xfrm>
        </p:spPr>
        <p:txBody>
          <a:bodyPr>
            <a:norm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CH" noProof="0" dirty="0"/>
              <a:t>Untertitel</a:t>
            </a:r>
          </a:p>
        </p:txBody>
      </p:sp>
      <p:sp>
        <p:nvSpPr>
          <p:cNvPr id="3" name="Inhaltsplatzhalter 2"/>
          <p:cNvSpPr>
            <a:spLocks noGrp="1"/>
          </p:cNvSpPr>
          <p:nvPr>
            <p:ph sz="quarter" idx="17" hasCustomPrompt="1"/>
          </p:nvPr>
        </p:nvSpPr>
        <p:spPr>
          <a:xfrm>
            <a:off x="0" y="1287463"/>
            <a:ext cx="12192000" cy="5570537"/>
          </a:xfrm>
        </p:spPr>
        <p:txBody>
          <a:bodyPr lIns="503998" tIns="36000" rIns="503999">
            <a:noAutofit/>
          </a:bodyPr>
          <a:lstStyle>
            <a:lvl1pPr>
              <a:lnSpc>
                <a:spcPct val="120000"/>
              </a:lnSpc>
              <a:defRPr>
                <a:latin typeface="Arial" charset="0"/>
                <a:ea typeface="Arial" charset="0"/>
                <a:cs typeface="Arial" charset="0"/>
              </a:defRPr>
            </a:lvl1pPr>
            <a:lvl2pPr>
              <a:lnSpc>
                <a:spcPct val="120000"/>
              </a:lnSpc>
              <a:defRPr/>
            </a:lvl2pPr>
            <a:lvl3pPr>
              <a:lnSpc>
                <a:spcPct val="120000"/>
              </a:lnSpc>
              <a:defRPr/>
            </a:lvl3pPr>
            <a:lvl4pPr>
              <a:lnSpc>
                <a:spcPct val="120000"/>
              </a:lnSpc>
              <a:defRPr/>
            </a:lvl4pPr>
            <a:lvl5pPr>
              <a:lnSpc>
                <a:spcPct val="120000"/>
              </a:lnSpc>
              <a:defRPr/>
            </a:lvl5pPr>
          </a:lstStyle>
          <a:p>
            <a:pPr lvl="0"/>
            <a:r>
              <a:rPr lang="de-CH" noProof="0" dirty="0"/>
              <a:t>Bild oder Text</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Untertitel_DE">
    <p:spTree>
      <p:nvGrpSpPr>
        <p:cNvPr id="1" name=""/>
        <p:cNvGrpSpPr/>
        <p:nvPr/>
      </p:nvGrpSpPr>
      <p:grpSpPr>
        <a:xfrm>
          <a:off x="0" y="0"/>
          <a:ext cx="0" cy="0"/>
          <a:chOff x="0" y="0"/>
          <a:chExt cx="0" cy="0"/>
        </a:xfrm>
      </p:grpSpPr>
      <p:sp>
        <p:nvSpPr>
          <p:cNvPr id="6" name="Textplatzhalter 9"/>
          <p:cNvSpPr>
            <a:spLocks noGrp="1"/>
          </p:cNvSpPr>
          <p:nvPr>
            <p:ph type="body" sz="quarter" idx="13" hasCustomPrompt="1"/>
          </p:nvPr>
        </p:nvSpPr>
        <p:spPr>
          <a:xfrm>
            <a:off x="422729" y="182622"/>
            <a:ext cx="11373680" cy="508000"/>
          </a:xfrm>
        </p:spPr>
        <p:txBody>
          <a:bodyPr>
            <a:noAutofit/>
          </a:bodyPr>
          <a:lstStyle>
            <a:lvl1pPr marL="0" indent="0">
              <a:lnSpc>
                <a:spcPct val="100000"/>
              </a:lnSpc>
              <a:buFont typeface="Arial" charset="0"/>
              <a:buNone/>
              <a:defRPr lang="de-DE" sz="3200" b="1" i="0" kern="1200" baseline="0" dirty="0" smtClean="0">
                <a:solidFill>
                  <a:srgbClr val="5BC5F2"/>
                </a:solidFill>
                <a:latin typeface="Arial" charset="0"/>
                <a:ea typeface="Arial" charset="0"/>
                <a:cs typeface="Arial" charset="0"/>
              </a:defRPr>
            </a:lvl1pPr>
            <a:lvl2pPr marL="457200" indent="0">
              <a:buNone/>
              <a:defRPr sz="1800" b="0" i="0">
                <a:solidFill>
                  <a:srgbClr val="004D90"/>
                </a:solidFill>
                <a:latin typeface="Frutiger LT Com 45 Light" charset="0"/>
                <a:ea typeface="Frutiger LT Com 45 Light" charset="0"/>
                <a:cs typeface="Frutiger LT Com 45 Light" charset="0"/>
              </a:defRPr>
            </a:lvl2pPr>
          </a:lstStyle>
          <a:p>
            <a:pPr lvl="0"/>
            <a:r>
              <a:rPr lang="de-CH" noProof="0" dirty="0"/>
              <a:t>Titel</a:t>
            </a:r>
          </a:p>
        </p:txBody>
      </p:sp>
      <p:sp>
        <p:nvSpPr>
          <p:cNvPr id="5" name="Textplatzhalter 2"/>
          <p:cNvSpPr>
            <a:spLocks noGrp="1"/>
          </p:cNvSpPr>
          <p:nvPr>
            <p:ph type="body" sz="quarter" idx="16" hasCustomPrompt="1"/>
          </p:nvPr>
        </p:nvSpPr>
        <p:spPr>
          <a:xfrm>
            <a:off x="422275" y="635809"/>
            <a:ext cx="11374134" cy="442093"/>
          </a:xfrm>
        </p:spPr>
        <p:txBody>
          <a:bodyPr>
            <a:normAutofit/>
          </a:bodyPr>
          <a:lstStyle>
            <a:lvl1pPr marL="0" indent="0">
              <a:buNone/>
              <a:defRPr lang="de-DE" sz="2000" b="0" i="0" kern="1200" noProof="0" dirty="0" smtClean="0">
                <a:solidFill>
                  <a:schemeClr val="tx1"/>
                </a:solidFill>
                <a:latin typeface="Arial" charset="0"/>
                <a:ea typeface="Arial" charset="0"/>
                <a:cs typeface="Arial"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CH" noProof="0" dirty="0"/>
              <a:t>Untertitel</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ild mit Zitat 24/18">
    <p:spTree>
      <p:nvGrpSpPr>
        <p:cNvPr id="1" name=""/>
        <p:cNvGrpSpPr/>
        <p:nvPr/>
      </p:nvGrpSpPr>
      <p:grpSpPr>
        <a:xfrm>
          <a:off x="0" y="0"/>
          <a:ext cx="0" cy="0"/>
          <a:chOff x="0" y="0"/>
          <a:chExt cx="0" cy="0"/>
        </a:xfrm>
      </p:grpSpPr>
      <p:sp>
        <p:nvSpPr>
          <p:cNvPr id="4" name="Rechteck 3"/>
          <p:cNvSpPr/>
          <p:nvPr/>
        </p:nvSpPr>
        <p:spPr bwMode="auto">
          <a:xfrm>
            <a:off x="719669" y="260355"/>
            <a:ext cx="10752667" cy="1152525"/>
          </a:xfrm>
          <a:prstGeom prst="rect">
            <a:avLst/>
          </a:prstGeom>
          <a:solidFill>
            <a:srgbClr val="FFFFFF"/>
          </a:solidFill>
          <a:ln w="25400" cap="flat" cmpd="sng" algn="ctr">
            <a:noFill/>
            <a:prstDash val="solid"/>
            <a:round/>
            <a:headEnd type="none" w="med" len="med"/>
            <a:tailEnd type="none" w="med" len="med"/>
          </a:ln>
          <a:effectLst/>
        </p:spPr>
        <p:txBody>
          <a:bodyPr anchor="ctr"/>
          <a:lstStyle/>
          <a:p>
            <a:pPr defTabSz="914400">
              <a:defRPr/>
            </a:pPr>
            <a:endParaRPr lang="de-DE" sz="1800">
              <a:noFill/>
            </a:endParaRPr>
          </a:p>
        </p:txBody>
      </p:sp>
      <p:sp>
        <p:nvSpPr>
          <p:cNvPr id="3" name="Bildplatzhalter 2"/>
          <p:cNvSpPr>
            <a:spLocks noGrp="1"/>
          </p:cNvSpPr>
          <p:nvPr>
            <p:ph type="pic" idx="1"/>
          </p:nvPr>
        </p:nvSpPr>
        <p:spPr>
          <a:xfrm>
            <a:off x="0" y="0"/>
            <a:ext cx="12192000" cy="6858000"/>
          </a:xfrm>
          <a:noFill/>
          <a:ln>
            <a:noFill/>
          </a:ln>
        </p:spPr>
        <p:txBody>
          <a:bodyPr/>
          <a:lstStyle>
            <a:lvl1pPr marL="0" indent="0">
              <a:buNone/>
              <a:defRPr sz="3200">
                <a:solidFill>
                  <a:srgbClr val="004D9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smtClean="0"/>
          </a:p>
        </p:txBody>
      </p:sp>
      <p:sp>
        <p:nvSpPr>
          <p:cNvPr id="6" name="Textplatzhalter 5"/>
          <p:cNvSpPr>
            <a:spLocks noGrp="1"/>
          </p:cNvSpPr>
          <p:nvPr>
            <p:ph type="body" sz="quarter" idx="11"/>
          </p:nvPr>
        </p:nvSpPr>
        <p:spPr>
          <a:xfrm>
            <a:off x="4" y="5448424"/>
            <a:ext cx="6095999" cy="989247"/>
          </a:xfrm>
          <a:solidFill>
            <a:schemeClr val="bg1">
              <a:alpha val="90000"/>
            </a:schemeClr>
          </a:solidFill>
          <a:ln>
            <a:noFill/>
          </a:ln>
        </p:spPr>
        <p:txBody>
          <a:bodyPr lIns="180000" rIns="180000" bIns="187200" anchor="b">
            <a:spAutoFit/>
          </a:bodyPr>
          <a:lstStyle>
            <a:lvl1pPr marL="0" indent="0" algn="l">
              <a:buNone/>
              <a:defRPr sz="2400" b="0" i="0">
                <a:solidFill>
                  <a:schemeClr val="tx1"/>
                </a:solidFill>
              </a:defRPr>
            </a:lvl1pPr>
            <a:lvl2pPr marL="0" indent="0" algn="l">
              <a:spcBef>
                <a:spcPts val="600"/>
              </a:spcBef>
              <a:buNone/>
              <a:defRPr sz="1800" b="1" i="0">
                <a:solidFill>
                  <a:schemeClr val="tx1"/>
                </a:solidFill>
              </a:defRPr>
            </a:lvl2pPr>
            <a:lvl3pPr marL="846137" indent="0" algn="l">
              <a:buNone/>
              <a:defRPr/>
            </a:lvl3pPr>
            <a:lvl4pPr marL="1254125" indent="0" algn="l">
              <a:buNone/>
              <a:defRPr/>
            </a:lvl4pPr>
            <a:lvl5pPr marL="1595438" indent="0" algn="l">
              <a:buNone/>
              <a:defRPr/>
            </a:lvl5pPr>
          </a:lstStyle>
          <a:p>
            <a:pPr lvl="0"/>
            <a:r>
              <a:rPr lang="de-DE" smtClean="0"/>
              <a:t>Textmasterformat bearbeiten</a:t>
            </a:r>
          </a:p>
          <a:p>
            <a:pPr lvl="1"/>
            <a:r>
              <a:rPr lang="de-DE" smtClean="0"/>
              <a:t>Zweite Ebene</a:t>
            </a:r>
          </a:p>
        </p:txBody>
      </p:sp>
    </p:spTree>
    <p:extLst>
      <p:ext uri="{BB962C8B-B14F-4D97-AF65-F5344CB8AC3E}">
        <p14:creationId xmlns:p14="http://schemas.microsoft.com/office/powerpoint/2010/main" val="274215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BB952C08-AD8B-B449-ACD9-2F4096C2699B}" type="datetimeFigureOut">
              <a:rPr lang="de-CH" noProof="0" smtClean="0"/>
              <a:pPr/>
              <a:t>09.01.2020</a:t>
            </a:fld>
            <a:endParaRPr lang="de-CH" noProof="0"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de-CH" noProof="0"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31E5BF8F-2EE9-A046-B3A9-2E4A45AE9E81}" type="slidenum">
              <a:rPr lang="de-CH" noProof="0" smtClean="0"/>
              <a:pPr/>
              <a:t>‹Nr.›</a:t>
            </a:fld>
            <a:endParaRPr lang="de-CH" noProof="0" dirty="0"/>
          </a:p>
        </p:txBody>
      </p:sp>
    </p:spTree>
    <p:extLst>
      <p:ext uri="{BB962C8B-B14F-4D97-AF65-F5344CB8AC3E}">
        <p14:creationId xmlns:p14="http://schemas.microsoft.com/office/powerpoint/2010/main" val="606631951"/>
      </p:ext>
    </p:extLst>
  </p:cSld>
  <p:clrMap bg1="lt1" tx1="dk1" bg2="lt2" tx2="dk2" accent1="accent1" accent2="accent2" accent3="accent3" accent4="accent4" accent5="accent5" accent6="accent6" hlink="hlink" folHlink="folHlink"/>
  <p:sldLayoutIdLst>
    <p:sldLayoutId id="2147483684" r:id="rId1"/>
    <p:sldLayoutId id="2147483669" r:id="rId2"/>
    <p:sldLayoutId id="2147483685" r:id="rId3"/>
    <p:sldLayoutId id="2147483688" r:id="rId4"/>
    <p:sldLayoutId id="2147483679" r:id="rId5"/>
    <p:sldLayoutId id="2147483686" r:id="rId6"/>
    <p:sldLayoutId id="2147483687" r:id="rId7"/>
    <p:sldLayoutId id="2147483689" r:id="rId8"/>
  </p:sldLayoutIdLst>
  <p:txStyles>
    <p:titleStyle>
      <a:lvl1pPr algn="l" defTabSz="914400" rtl="0" eaLnBrk="1" latinLnBrk="0" hangingPunct="1">
        <a:lnSpc>
          <a:spcPct val="90000"/>
        </a:lnSpc>
        <a:spcBef>
          <a:spcPct val="0"/>
        </a:spcBef>
        <a:buNone/>
        <a:defRPr sz="4400" kern="1200">
          <a:solidFill>
            <a:schemeClr val="tx1"/>
          </a:solidFill>
          <a:latin typeface="+mn-lt"/>
          <a:ea typeface="Arial" charset="0"/>
          <a:cs typeface="Arial" charset="0"/>
        </a:defRPr>
      </a:lvl1pPr>
    </p:titleStyle>
    <p:bodyStyle>
      <a:lvl1pPr marL="228600" indent="-228600" algn="l" defTabSz="914400" rtl="0" eaLnBrk="1" latinLnBrk="0" hangingPunct="1">
        <a:lnSpc>
          <a:spcPct val="90000"/>
        </a:lnSpc>
        <a:spcBef>
          <a:spcPts val="1000"/>
        </a:spcBef>
        <a:buClr>
          <a:schemeClr val="accent5"/>
        </a:buClr>
        <a:buFont typeface="Arial"/>
        <a:buChar char="•"/>
        <a:defRPr sz="2800" b="0" kern="1200">
          <a:solidFill>
            <a:schemeClr val="tx1"/>
          </a:solidFill>
          <a:latin typeface="+mn-lt"/>
          <a:ea typeface="Arial" charset="0"/>
          <a:cs typeface="Arial" charset="0"/>
        </a:defRPr>
      </a:lvl1pPr>
      <a:lvl2pPr marL="685800" indent="-228600" algn="l" defTabSz="914400" rtl="0" eaLnBrk="1" latinLnBrk="0" hangingPunct="1">
        <a:lnSpc>
          <a:spcPct val="90000"/>
        </a:lnSpc>
        <a:spcBef>
          <a:spcPts val="500"/>
        </a:spcBef>
        <a:buClr>
          <a:schemeClr val="accent5"/>
        </a:buClr>
        <a:buFont typeface="Arial"/>
        <a:buChar char="•"/>
        <a:defRPr sz="2400" kern="1200">
          <a:solidFill>
            <a:schemeClr val="tx1"/>
          </a:solidFill>
          <a:latin typeface="+mn-lt"/>
          <a:ea typeface="Arial" charset="0"/>
          <a:cs typeface="Arial" charset="0"/>
        </a:defRPr>
      </a:lvl2pPr>
      <a:lvl3pPr marL="1143000" indent="-228600" algn="l" defTabSz="914400" rtl="0" eaLnBrk="1" latinLnBrk="0" hangingPunct="1">
        <a:lnSpc>
          <a:spcPct val="90000"/>
        </a:lnSpc>
        <a:spcBef>
          <a:spcPts val="500"/>
        </a:spcBef>
        <a:buClr>
          <a:schemeClr val="accent5"/>
        </a:buClr>
        <a:buFont typeface="Arial"/>
        <a:buChar char="•"/>
        <a:defRPr sz="2000" kern="1200">
          <a:solidFill>
            <a:schemeClr val="tx1"/>
          </a:solidFill>
          <a:latin typeface="+mn-lt"/>
          <a:ea typeface="Arial" charset="0"/>
          <a:cs typeface="Arial" charset="0"/>
        </a:defRPr>
      </a:lvl3pPr>
      <a:lvl4pPr marL="1600200" indent="-228600" algn="l" defTabSz="914400" rtl="0" eaLnBrk="1" latinLnBrk="0" hangingPunct="1">
        <a:lnSpc>
          <a:spcPct val="90000"/>
        </a:lnSpc>
        <a:spcBef>
          <a:spcPts val="500"/>
        </a:spcBef>
        <a:buClr>
          <a:schemeClr val="accent5"/>
        </a:buClr>
        <a:buFont typeface="Arial"/>
        <a:buChar char="•"/>
        <a:defRPr sz="1800" kern="1200">
          <a:solidFill>
            <a:schemeClr val="tx1"/>
          </a:solidFill>
          <a:latin typeface="+mn-lt"/>
          <a:ea typeface="Arial" charset="0"/>
          <a:cs typeface="Arial" charset="0"/>
        </a:defRPr>
      </a:lvl4pPr>
      <a:lvl5pPr marL="2057400" indent="-228600" algn="l" defTabSz="914400" rtl="0" eaLnBrk="1" latinLnBrk="0" hangingPunct="1">
        <a:lnSpc>
          <a:spcPct val="90000"/>
        </a:lnSpc>
        <a:spcBef>
          <a:spcPts val="500"/>
        </a:spcBef>
        <a:buClr>
          <a:schemeClr val="accent5"/>
        </a:buClr>
        <a:buFont typeface="Arial"/>
        <a:buChar char="•"/>
        <a:defRPr sz="1800" kern="1200">
          <a:solidFill>
            <a:schemeClr val="tx1"/>
          </a:solidFill>
          <a:latin typeface="+mn-lt"/>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ZGXVq9obUms" TargetMode="Externa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15632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0"/>
          </p:nvPr>
        </p:nvSpPr>
        <p:spPr/>
        <p:txBody>
          <a:bodyPr/>
          <a:lstStyle/>
          <a:p>
            <a:r>
              <a:rPr lang="en-US" dirty="0" err="1" smtClean="0">
                <a:latin typeface="Arial" charset="0"/>
              </a:rPr>
              <a:t>Wieso</a:t>
            </a:r>
            <a:r>
              <a:rPr lang="en-US" dirty="0" smtClean="0">
                <a:latin typeface="Arial" charset="0"/>
              </a:rPr>
              <a:t> </a:t>
            </a:r>
            <a:r>
              <a:rPr lang="en-US" dirty="0" err="1" smtClean="0">
                <a:latin typeface="Arial" charset="0"/>
              </a:rPr>
              <a:t>nachhaltig</a:t>
            </a:r>
            <a:r>
              <a:rPr lang="en-US" dirty="0" smtClean="0">
                <a:latin typeface="Arial" charset="0"/>
              </a:rPr>
              <a:t> </a:t>
            </a:r>
            <a:r>
              <a:rPr lang="en-US" dirty="0" err="1" smtClean="0">
                <a:latin typeface="Arial" charset="0"/>
              </a:rPr>
              <a:t>Reisen</a:t>
            </a:r>
            <a:r>
              <a:rPr lang="en-US" dirty="0" smtClean="0">
                <a:latin typeface="Arial" charset="0"/>
              </a:rPr>
              <a:t>?</a:t>
            </a:r>
            <a:endParaRPr lang="en-US" dirty="0">
              <a:latin typeface="Arial" charset="0"/>
            </a:endParaRPr>
          </a:p>
          <a:p>
            <a:endParaRPr lang="en-US" dirty="0">
              <a:latin typeface="Arial" charset="0"/>
            </a:endParaRPr>
          </a:p>
        </p:txBody>
      </p:sp>
      <p:pic>
        <p:nvPicPr>
          <p:cNvPr id="5" name="Bildplatzhalt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17819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p:txBody>
          <a:bodyPr/>
          <a:lstStyle/>
          <a:p>
            <a:endParaRPr lang="de-CH"/>
          </a:p>
        </p:txBody>
      </p:sp>
      <p:sp>
        <p:nvSpPr>
          <p:cNvPr id="5" name="Textplatzhalter 4"/>
          <p:cNvSpPr>
            <a:spLocks noGrp="1"/>
          </p:cNvSpPr>
          <p:nvPr>
            <p:ph type="body" sz="quarter" idx="16"/>
          </p:nvPr>
        </p:nvSpPr>
        <p:spPr/>
        <p:txBody>
          <a:bodyPr/>
          <a:lstStyle/>
          <a:p>
            <a:endParaRPr lang="de-CH"/>
          </a:p>
        </p:txBody>
      </p:sp>
      <p:pic>
        <p:nvPicPr>
          <p:cNvPr id="6" name="ZGXVq9obUms"/>
          <p:cNvPicPr>
            <a:picLocks noRot="1" noChangeAspect="1"/>
          </p:cNvPicPr>
          <p:nvPr>
            <a:videoFile r:link="rId1"/>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10162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70358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820119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25543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idx="1"/>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608572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endParaRPr lang="de-CH"/>
          </a:p>
        </p:txBody>
      </p:sp>
      <p:pic>
        <p:nvPicPr>
          <p:cNvPr id="6" name="Bildplatzhalter 5"/>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42097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524103" y="579465"/>
            <a:ext cx="11212679" cy="5740554"/>
            <a:chOff x="524103" y="579465"/>
            <a:chExt cx="11212679" cy="5740554"/>
          </a:xfrm>
        </p:grpSpPr>
        <p:sp>
          <p:nvSpPr>
            <p:cNvPr id="11" name="Ellipse 10"/>
            <p:cNvSpPr/>
            <p:nvPr/>
          </p:nvSpPr>
          <p:spPr>
            <a:xfrm>
              <a:off x="524103" y="1906732"/>
              <a:ext cx="3900150" cy="2803459"/>
            </a:xfrm>
            <a:prstGeom prst="ellipse">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CH" sz="1400" dirty="0"/>
            </a:p>
          </p:txBody>
        </p:sp>
        <p:sp>
          <p:nvSpPr>
            <p:cNvPr id="45" name="Pfeil nach rechts 44"/>
            <p:cNvSpPr/>
            <p:nvPr/>
          </p:nvSpPr>
          <p:spPr>
            <a:xfrm rot="20932938" flipH="1">
              <a:off x="3487244" y="2990431"/>
              <a:ext cx="2630089" cy="1174230"/>
            </a:xfrm>
            <a:prstGeom prst="rightArrow">
              <a:avLst>
                <a:gd name="adj1" fmla="val 64405"/>
                <a:gd name="adj2" fmla="val 62178"/>
              </a:avLst>
            </a:prstGeom>
            <a:gradFill flip="none" rotWithShape="1">
              <a:gsLst>
                <a:gs pos="21000">
                  <a:schemeClr val="accent4"/>
                </a:gs>
                <a:gs pos="75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2" name="Ellipse 41"/>
            <p:cNvSpPr/>
            <p:nvPr/>
          </p:nvSpPr>
          <p:spPr>
            <a:xfrm>
              <a:off x="5705366" y="1906732"/>
              <a:ext cx="5635256" cy="283536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 name="Ellipse 1"/>
            <p:cNvSpPr/>
            <p:nvPr/>
          </p:nvSpPr>
          <p:spPr>
            <a:xfrm>
              <a:off x="6471684" y="2290878"/>
              <a:ext cx="2052084" cy="850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smtClean="0"/>
                <a:t>Destination und Distanz</a:t>
              </a:r>
              <a:endParaRPr lang="de-CH" sz="1400" dirty="0"/>
            </a:p>
          </p:txBody>
        </p:sp>
        <p:sp>
          <p:nvSpPr>
            <p:cNvPr id="6" name="Ellipse 5"/>
            <p:cNvSpPr/>
            <p:nvPr/>
          </p:nvSpPr>
          <p:spPr>
            <a:xfrm>
              <a:off x="6793764" y="3627424"/>
              <a:ext cx="1976326" cy="8506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smtClean="0"/>
                <a:t>Transportmittel</a:t>
              </a:r>
              <a:endParaRPr lang="de-CH" sz="1400" dirty="0"/>
            </a:p>
          </p:txBody>
        </p:sp>
        <p:sp>
          <p:nvSpPr>
            <p:cNvPr id="7" name="Ellipse 6"/>
            <p:cNvSpPr/>
            <p:nvPr/>
          </p:nvSpPr>
          <p:spPr>
            <a:xfrm>
              <a:off x="8770090" y="2642162"/>
              <a:ext cx="2107019" cy="1364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400" dirty="0" smtClean="0"/>
                <a:t>Aktivitäten, Verpflegung und Unterkunft</a:t>
              </a:r>
              <a:endParaRPr lang="de-CH" sz="1400" dirty="0"/>
            </a:p>
          </p:txBody>
        </p:sp>
        <p:sp>
          <p:nvSpPr>
            <p:cNvPr id="10" name="Ellipse 9"/>
            <p:cNvSpPr/>
            <p:nvPr/>
          </p:nvSpPr>
          <p:spPr>
            <a:xfrm>
              <a:off x="6151498" y="781487"/>
              <a:ext cx="2176131" cy="85060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CH" sz="1400" dirty="0" smtClean="0"/>
                <a:t>Wieso reise ich?</a:t>
              </a:r>
              <a:endParaRPr lang="de-CH" sz="1400" dirty="0"/>
            </a:p>
          </p:txBody>
        </p:sp>
        <p:sp>
          <p:nvSpPr>
            <p:cNvPr id="12" name="Ellipse 11"/>
            <p:cNvSpPr/>
            <p:nvPr/>
          </p:nvSpPr>
          <p:spPr>
            <a:xfrm>
              <a:off x="1720923" y="3502856"/>
              <a:ext cx="1794327" cy="8506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400" dirty="0" smtClean="0"/>
                <a:t>CO</a:t>
              </a:r>
              <a:r>
                <a:rPr lang="de-CH" sz="1400" baseline="-25000" dirty="0" smtClean="0"/>
                <a:t>2</a:t>
              </a:r>
              <a:r>
                <a:rPr lang="de-CH" sz="1400" dirty="0" smtClean="0"/>
                <a:t>-Emissionen</a:t>
              </a:r>
              <a:endParaRPr lang="de-CH" sz="1400" dirty="0"/>
            </a:p>
          </p:txBody>
        </p:sp>
        <p:sp>
          <p:nvSpPr>
            <p:cNvPr id="14" name="Ellipse 13"/>
            <p:cNvSpPr/>
            <p:nvPr/>
          </p:nvSpPr>
          <p:spPr>
            <a:xfrm>
              <a:off x="1672901" y="2361930"/>
              <a:ext cx="1940882" cy="8506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CH" sz="1400" dirty="0" smtClean="0"/>
                <a:t>Folgen einer Erwärmung</a:t>
              </a:r>
              <a:endParaRPr lang="de-CH" sz="1400" dirty="0"/>
            </a:p>
          </p:txBody>
        </p:sp>
        <p:sp>
          <p:nvSpPr>
            <p:cNvPr id="15" name="Ellipse 14"/>
            <p:cNvSpPr/>
            <p:nvPr/>
          </p:nvSpPr>
          <p:spPr>
            <a:xfrm>
              <a:off x="4424253" y="4653466"/>
              <a:ext cx="2798135" cy="1073897"/>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CH" sz="1400" dirty="0" smtClean="0"/>
                <a:t>Wie wähle ich das Transportmittel aus?</a:t>
              </a:r>
              <a:endParaRPr lang="de-CH" sz="1400" dirty="0"/>
            </a:p>
          </p:txBody>
        </p:sp>
        <p:sp>
          <p:nvSpPr>
            <p:cNvPr id="18" name="Ellipse 17"/>
            <p:cNvSpPr/>
            <p:nvPr/>
          </p:nvSpPr>
          <p:spPr>
            <a:xfrm>
              <a:off x="3408963" y="579465"/>
              <a:ext cx="1958162" cy="1066804"/>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CH" sz="1400" dirty="0" smtClean="0"/>
                <a:t>Andere Länder und Kulturen</a:t>
              </a:r>
              <a:endParaRPr lang="de-CH" sz="1400" dirty="0"/>
            </a:p>
          </p:txBody>
        </p:sp>
        <p:sp>
          <p:nvSpPr>
            <p:cNvPr id="19" name="Ellipse 18"/>
            <p:cNvSpPr/>
            <p:nvPr/>
          </p:nvSpPr>
          <p:spPr>
            <a:xfrm>
              <a:off x="1741874" y="5107780"/>
              <a:ext cx="2330743" cy="101717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CH" sz="1400" dirty="0" smtClean="0"/>
                <a:t>Gesellschaftliche Regelungen</a:t>
              </a:r>
              <a:endParaRPr lang="de-CH" sz="1400" dirty="0"/>
            </a:p>
          </p:txBody>
        </p:sp>
        <p:cxnSp>
          <p:nvCxnSpPr>
            <p:cNvPr id="4" name="Gerader Verbinder 3"/>
            <p:cNvCxnSpPr>
              <a:stCxn id="10" idx="4"/>
              <a:endCxn id="2" idx="0"/>
            </p:cNvCxnSpPr>
            <p:nvPr/>
          </p:nvCxnSpPr>
          <p:spPr>
            <a:xfrm>
              <a:off x="7239564" y="1632091"/>
              <a:ext cx="258162" cy="658787"/>
            </a:xfrm>
            <a:prstGeom prst="line">
              <a:avLst/>
            </a:prstGeom>
            <a:ln w="254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a:stCxn id="10" idx="5"/>
              <a:endCxn id="7" idx="0"/>
            </p:cNvCxnSpPr>
            <p:nvPr/>
          </p:nvCxnSpPr>
          <p:spPr>
            <a:xfrm>
              <a:off x="8008942" y="1507523"/>
              <a:ext cx="1814658" cy="1134639"/>
            </a:xfrm>
            <a:prstGeom prst="line">
              <a:avLst/>
            </a:prstGeom>
            <a:ln w="254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stCxn id="18" idx="6"/>
              <a:endCxn id="10" idx="2"/>
            </p:cNvCxnSpPr>
            <p:nvPr/>
          </p:nvCxnSpPr>
          <p:spPr>
            <a:xfrm>
              <a:off x="5367125" y="1112867"/>
              <a:ext cx="784373" cy="93922"/>
            </a:xfrm>
            <a:prstGeom prst="line">
              <a:avLst/>
            </a:prstGeom>
            <a:ln w="25400">
              <a:gradFill>
                <a:gsLst>
                  <a:gs pos="0">
                    <a:schemeClr val="accent5"/>
                  </a:gs>
                  <a:gs pos="100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endCxn id="18" idx="3"/>
            </p:cNvCxnSpPr>
            <p:nvPr/>
          </p:nvCxnSpPr>
          <p:spPr>
            <a:xfrm flipV="1">
              <a:off x="2660518" y="1490039"/>
              <a:ext cx="1035211" cy="871891"/>
            </a:xfrm>
            <a:prstGeom prst="line">
              <a:avLst/>
            </a:prstGeom>
            <a:ln w="25400">
              <a:gradFill>
                <a:gsLst>
                  <a:gs pos="0">
                    <a:schemeClr val="accent4"/>
                  </a:gs>
                  <a:gs pos="100000">
                    <a:schemeClr val="accent5"/>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Gerader Verbinder 30"/>
            <p:cNvCxnSpPr>
              <a:stCxn id="14" idx="4"/>
              <a:endCxn id="12" idx="0"/>
            </p:cNvCxnSpPr>
            <p:nvPr/>
          </p:nvCxnSpPr>
          <p:spPr>
            <a:xfrm flipH="1">
              <a:off x="2618087" y="3212534"/>
              <a:ext cx="25255" cy="29032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3" name="Gerader Verbinder 32"/>
            <p:cNvCxnSpPr>
              <a:stCxn id="19" idx="0"/>
              <a:endCxn id="12" idx="4"/>
            </p:cNvCxnSpPr>
            <p:nvPr/>
          </p:nvCxnSpPr>
          <p:spPr>
            <a:xfrm flipH="1" flipV="1">
              <a:off x="2618087" y="4353460"/>
              <a:ext cx="289159" cy="754320"/>
            </a:xfrm>
            <a:prstGeom prst="line">
              <a:avLst/>
            </a:prstGeom>
            <a:ln w="25400">
              <a:gradFill>
                <a:gsLst>
                  <a:gs pos="0">
                    <a:schemeClr val="accent5"/>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Gerader Verbinder 35"/>
            <p:cNvCxnSpPr>
              <a:stCxn id="19" idx="6"/>
              <a:endCxn id="15" idx="3"/>
            </p:cNvCxnSpPr>
            <p:nvPr/>
          </p:nvCxnSpPr>
          <p:spPr>
            <a:xfrm flipV="1">
              <a:off x="4072617" y="5570094"/>
              <a:ext cx="761413" cy="46272"/>
            </a:xfrm>
            <a:prstGeom prst="line">
              <a:avLst/>
            </a:prstGeom>
            <a:ln w="25400">
              <a:gradFill>
                <a:gsLst>
                  <a:gs pos="0">
                    <a:schemeClr val="accent5"/>
                  </a:gs>
                  <a:gs pos="100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Gerader Verbinder 37"/>
            <p:cNvCxnSpPr>
              <a:stCxn id="15" idx="7"/>
              <a:endCxn id="6" idx="3"/>
            </p:cNvCxnSpPr>
            <p:nvPr/>
          </p:nvCxnSpPr>
          <p:spPr>
            <a:xfrm flipV="1">
              <a:off x="6812611" y="4353460"/>
              <a:ext cx="270579" cy="457275"/>
            </a:xfrm>
            <a:prstGeom prst="line">
              <a:avLst/>
            </a:prstGeom>
            <a:ln w="25400">
              <a:gradFill>
                <a:gsLst>
                  <a:gs pos="0">
                    <a:schemeClr val="accent3"/>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rot="858077">
              <a:off x="9139923" y="1669823"/>
              <a:ext cx="1605712" cy="369332"/>
            </a:xfrm>
            <a:prstGeom prst="rect">
              <a:avLst/>
            </a:prstGeom>
            <a:noFill/>
          </p:spPr>
          <p:txBody>
            <a:bodyPr wrap="square" rtlCol="0">
              <a:spAutoFit/>
            </a:bodyPr>
            <a:lstStyle/>
            <a:p>
              <a:r>
                <a:rPr lang="de-CH" dirty="0" smtClean="0">
                  <a:solidFill>
                    <a:schemeClr val="accent1"/>
                  </a:solidFill>
                </a:rPr>
                <a:t>Reiseplanung</a:t>
              </a:r>
              <a:endParaRPr lang="de-CH" dirty="0">
                <a:solidFill>
                  <a:schemeClr val="accent1"/>
                </a:solidFill>
              </a:endParaRPr>
            </a:p>
          </p:txBody>
        </p:sp>
        <p:sp>
          <p:nvSpPr>
            <p:cNvPr id="76" name="Textfeld 75"/>
            <p:cNvSpPr txBox="1"/>
            <p:nvPr/>
          </p:nvSpPr>
          <p:spPr>
            <a:xfrm rot="20765713">
              <a:off x="918067" y="1613910"/>
              <a:ext cx="1605712" cy="369332"/>
            </a:xfrm>
            <a:prstGeom prst="rect">
              <a:avLst/>
            </a:prstGeom>
            <a:noFill/>
          </p:spPr>
          <p:txBody>
            <a:bodyPr wrap="square" rtlCol="0">
              <a:spAutoFit/>
            </a:bodyPr>
            <a:lstStyle/>
            <a:p>
              <a:r>
                <a:rPr lang="de-CH" dirty="0" smtClean="0">
                  <a:solidFill>
                    <a:schemeClr val="accent4">
                      <a:lumMod val="75000"/>
                    </a:schemeClr>
                  </a:solidFill>
                </a:rPr>
                <a:t>Klimawandel</a:t>
              </a:r>
              <a:endParaRPr lang="de-CH" dirty="0">
                <a:solidFill>
                  <a:schemeClr val="accent4">
                    <a:lumMod val="75000"/>
                  </a:schemeClr>
                </a:solidFill>
              </a:endParaRPr>
            </a:p>
          </p:txBody>
        </p:sp>
        <p:sp>
          <p:nvSpPr>
            <p:cNvPr id="27" name="Explosion 1 26"/>
            <p:cNvSpPr/>
            <p:nvPr/>
          </p:nvSpPr>
          <p:spPr>
            <a:xfrm>
              <a:off x="8739395" y="4136067"/>
              <a:ext cx="2997387" cy="2183952"/>
            </a:xfrm>
            <a:prstGeom prst="irregularSeal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CH" sz="1400" dirty="0" smtClean="0">
                  <a:solidFill>
                    <a:schemeClr val="bg1"/>
                  </a:solidFill>
                </a:rPr>
                <a:t>Reisewettbewerb</a:t>
              </a:r>
              <a:endParaRPr lang="de-CH" sz="1400" dirty="0">
                <a:solidFill>
                  <a:schemeClr val="bg1"/>
                </a:solidFill>
              </a:endParaRPr>
            </a:p>
          </p:txBody>
        </p:sp>
      </p:grpSp>
    </p:spTree>
    <p:extLst>
      <p:ext uri="{BB962C8B-B14F-4D97-AF65-F5344CB8AC3E}">
        <p14:creationId xmlns:p14="http://schemas.microsoft.com/office/powerpoint/2010/main" val="233665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quarter" idx="10"/>
          </p:nvPr>
        </p:nvSpPr>
        <p:spPr/>
        <p:txBody>
          <a:bodyPr/>
          <a:lstStyle/>
          <a:p>
            <a:r>
              <a:rPr lang="en-US" dirty="0" err="1" smtClean="0">
                <a:latin typeface="Arial" charset="0"/>
              </a:rPr>
              <a:t>Wieso</a:t>
            </a:r>
            <a:r>
              <a:rPr lang="en-US" dirty="0" smtClean="0">
                <a:latin typeface="Arial" charset="0"/>
              </a:rPr>
              <a:t> </a:t>
            </a:r>
            <a:r>
              <a:rPr lang="en-US" dirty="0" err="1" smtClean="0">
                <a:latin typeface="Arial" charset="0"/>
              </a:rPr>
              <a:t>Reisen</a:t>
            </a:r>
            <a:r>
              <a:rPr lang="en-US" dirty="0" smtClean="0">
                <a:latin typeface="Arial" charset="0"/>
              </a:rPr>
              <a:t>?</a:t>
            </a:r>
            <a:endParaRPr lang="en-US" dirty="0">
              <a:latin typeface="Arial" charset="0"/>
            </a:endParaRPr>
          </a:p>
          <a:p>
            <a:endParaRPr lang="en-US" dirty="0">
              <a:latin typeface="Arial" charset="0"/>
            </a:endParaRPr>
          </a:p>
        </p:txBody>
      </p:sp>
      <p:pic>
        <p:nvPicPr>
          <p:cNvPr id="5" name="Bildplatzhalter 4"/>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6063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3"/>
          </p:nvPr>
        </p:nvSpPr>
        <p:spPr>
          <a:xfrm>
            <a:off x="964536" y="1234199"/>
            <a:ext cx="9891305" cy="508000"/>
          </a:xfrm>
        </p:spPr>
        <p:txBody>
          <a:bodyPr/>
          <a:lstStyle/>
          <a:p>
            <a:pPr marL="514350" indent="-514350">
              <a:buFont typeface="Arial" panose="020B0604020202020204" pitchFamily="34" charset="0"/>
              <a:buChar char="•"/>
            </a:pPr>
            <a:r>
              <a:rPr lang="de-CH" b="0" dirty="0" smtClean="0">
                <a:solidFill>
                  <a:schemeClr val="tx1"/>
                </a:solidFill>
              </a:rPr>
              <a:t>Kurz mit Nachbarn diskutieren: </a:t>
            </a:r>
          </a:p>
          <a:p>
            <a:r>
              <a:rPr lang="de-CH" dirty="0"/>
              <a:t>Wieso reisen wir? Was </a:t>
            </a:r>
            <a:r>
              <a:rPr lang="de-CH" dirty="0" smtClean="0"/>
              <a:t>ist für </a:t>
            </a:r>
            <a:r>
              <a:rPr lang="de-CH" dirty="0"/>
              <a:t>uns das Wichtigste beim Reisen?</a:t>
            </a:r>
          </a:p>
          <a:p>
            <a:pPr marL="514350" indent="-514350">
              <a:buAutoNum type="arabicParenR"/>
            </a:pPr>
            <a:endParaRPr lang="de-CH" dirty="0"/>
          </a:p>
          <a:p>
            <a:pPr marL="514350" indent="-514350">
              <a:buFont typeface="Arial" panose="020B0604020202020204" pitchFamily="34" charset="0"/>
              <a:buChar char="•"/>
            </a:pPr>
            <a:r>
              <a:rPr lang="de-CH" dirty="0" smtClean="0">
                <a:solidFill>
                  <a:schemeClr val="tx1"/>
                </a:solidFill>
              </a:rPr>
              <a:t>3 Stichworte </a:t>
            </a:r>
            <a:r>
              <a:rPr lang="de-CH" b="0" dirty="0" smtClean="0">
                <a:solidFill>
                  <a:schemeClr val="tx1"/>
                </a:solidFill>
              </a:rPr>
              <a:t>in die Online-Post-</a:t>
            </a:r>
            <a:r>
              <a:rPr lang="de-CH" b="0" dirty="0" err="1" smtClean="0">
                <a:solidFill>
                  <a:schemeClr val="tx1"/>
                </a:solidFill>
              </a:rPr>
              <a:t>It</a:t>
            </a:r>
            <a:r>
              <a:rPr lang="de-CH" b="0" dirty="0" smtClean="0">
                <a:solidFill>
                  <a:schemeClr val="tx1"/>
                </a:solidFill>
              </a:rPr>
              <a:t> Wand einfüllen:</a:t>
            </a:r>
          </a:p>
          <a:p>
            <a:r>
              <a:rPr lang="de-CH" dirty="0" smtClean="0"/>
              <a:t>http</a:t>
            </a:r>
            <a:r>
              <a:rPr lang="de-CH" dirty="0"/>
              <a:t>://scrumblr.ca/ShapeYourTrip</a:t>
            </a:r>
          </a:p>
        </p:txBody>
      </p:sp>
    </p:spTree>
    <p:extLst>
      <p:ext uri="{BB962C8B-B14F-4D97-AF65-F5344CB8AC3E}">
        <p14:creationId xmlns:p14="http://schemas.microsoft.com/office/powerpoint/2010/main" val="3443976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myc-standard-2017">
  <a:themeElements>
    <a:clrScheme name="myclimate-Designfarben">
      <a:dk1>
        <a:srgbClr val="303030"/>
      </a:dk1>
      <a:lt1>
        <a:srgbClr val="FFFFFF"/>
      </a:lt1>
      <a:dk2>
        <a:srgbClr val="5BC5F2"/>
      </a:dk2>
      <a:lt2>
        <a:srgbClr val="999999"/>
      </a:lt2>
      <a:accent1>
        <a:srgbClr val="004D90"/>
      </a:accent1>
      <a:accent2>
        <a:srgbClr val="AE8D66"/>
      </a:accent2>
      <a:accent3>
        <a:srgbClr val="009FE3"/>
      </a:accent3>
      <a:accent4>
        <a:srgbClr val="99CC00"/>
      </a:accent4>
      <a:accent5>
        <a:srgbClr val="FF2F91"/>
      </a:accent5>
      <a:accent6>
        <a:srgbClr val="000000"/>
      </a:accent6>
      <a:hlink>
        <a:srgbClr val="943674"/>
      </a:hlink>
      <a:folHlink>
        <a:srgbClr val="F4520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präsentation_169_DE.potx" id="{B8E179F3-A0A7-402B-A7C4-EADEE880388F}" vid="{A9C23E8E-64AD-4D8A-BFAD-01428EB4A3C2}"/>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Standardpräsentation_169_DE</Template>
  <TotalTime>0</TotalTime>
  <Words>655</Words>
  <Application>Microsoft Office PowerPoint</Application>
  <PresentationFormat>Breitbild</PresentationFormat>
  <Paragraphs>52</Paragraphs>
  <Slides>11</Slides>
  <Notes>9</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vt:i4>
      </vt:variant>
    </vt:vector>
  </HeadingPairs>
  <TitlesOfParts>
    <vt:vector size="16" baseType="lpstr">
      <vt:lpstr>Arial</vt:lpstr>
      <vt:lpstr>Calibri</vt:lpstr>
      <vt:lpstr>Frutiger LT Com 45 Light</vt:lpstr>
      <vt:lpstr>Wingdings</vt:lpstr>
      <vt:lpstr>myc-standard-2017</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Franziska Steinberger</dc:creator>
  <cp:lastModifiedBy>Franziska Steinberger</cp:lastModifiedBy>
  <cp:revision>71</cp:revision>
  <dcterms:created xsi:type="dcterms:W3CDTF">2018-08-08T09:53:58Z</dcterms:created>
  <dcterms:modified xsi:type="dcterms:W3CDTF">2020-01-09T10:15:50Z</dcterms:modified>
</cp:coreProperties>
</file>