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1"/>
  </p:notesMasterIdLst>
  <p:sldIdLst>
    <p:sldId id="456" r:id="rId2"/>
    <p:sldId id="458" r:id="rId3"/>
    <p:sldId id="459" r:id="rId4"/>
    <p:sldId id="453" r:id="rId5"/>
    <p:sldId id="454" r:id="rId6"/>
    <p:sldId id="460" r:id="rId7"/>
    <p:sldId id="452" r:id="rId8"/>
    <p:sldId id="442" r:id="rId9"/>
    <p:sldId id="457"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6027"/>
    <a:srgbClr val="008000"/>
    <a:srgbClr val="808000"/>
    <a:srgbClr val="00FF00"/>
    <a:srgbClr val="E4B7B7"/>
    <a:srgbClr val="FF8080"/>
    <a:srgbClr val="FF3333"/>
    <a:srgbClr val="CCCCFF"/>
    <a:srgbClr val="B3B3FF"/>
    <a:srgbClr val="7D7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9" autoAdjust="0"/>
    <p:restoredTop sz="83049" autoAdjust="0"/>
  </p:normalViewPr>
  <p:slideViewPr>
    <p:cSldViewPr snapToGrid="0" snapToObjects="1">
      <p:cViewPr varScale="1">
        <p:scale>
          <a:sx n="90" d="100"/>
          <a:sy n="90" d="100"/>
        </p:scale>
        <p:origin x="88" y="392"/>
      </p:cViewPr>
      <p:guideLst>
        <p:guide orient="horz" pos="2160"/>
        <p:guide pos="3840"/>
      </p:guideLst>
    </p:cSldViewPr>
  </p:slideViewPr>
  <p:outlineViewPr>
    <p:cViewPr>
      <p:scale>
        <a:sx n="33" d="100"/>
        <a:sy n="33" d="100"/>
      </p:scale>
      <p:origin x="0" y="-2000"/>
    </p:cViewPr>
  </p:outlineViewPr>
  <p:notesTextViewPr>
    <p:cViewPr>
      <p:scale>
        <a:sx n="1" d="1"/>
        <a:sy n="1" d="1"/>
      </p:scale>
      <p:origin x="0" y="0"/>
    </p:cViewPr>
  </p:notesTextViewPr>
  <p:sorterViewPr>
    <p:cViewPr>
      <p:scale>
        <a:sx n="96" d="100"/>
        <a:sy n="96" d="100"/>
      </p:scale>
      <p:origin x="0" y="15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6C0F0-53CC-9645-972E-D033CAB9D836}" type="datetimeFigureOut">
              <a:rPr lang="de-DE" smtClean="0"/>
              <a:t>24.01.2020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FC58A-B125-3F4E-9403-B3BBA62E09B0}" type="slidenum">
              <a:rPr lang="de-DE" smtClean="0"/>
              <a:t>‹Nr.›</a:t>
            </a:fld>
            <a:endParaRPr lang="de-DE"/>
          </a:p>
        </p:txBody>
      </p:sp>
    </p:spTree>
    <p:extLst>
      <p:ext uri="{BB962C8B-B14F-4D97-AF65-F5344CB8AC3E}">
        <p14:creationId xmlns:p14="http://schemas.microsoft.com/office/powerpoint/2010/main" val="872387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smtClean="0"/>
              <a:t>Aujourd'hui, il s'agit de voyages, par exemple des voyages de découverte, comme cette jeune femme ici quelque part en Chine.</a:t>
            </a:r>
            <a:endParaRPr lang="fr-FR" dirty="0" smtClean="0"/>
          </a:p>
        </p:txBody>
      </p:sp>
      <p:sp>
        <p:nvSpPr>
          <p:cNvPr id="4" name="Foliennummernplatzhalter 3"/>
          <p:cNvSpPr>
            <a:spLocks noGrp="1"/>
          </p:cNvSpPr>
          <p:nvPr>
            <p:ph type="sldNum" sz="quarter" idx="10"/>
          </p:nvPr>
        </p:nvSpPr>
        <p:spPr/>
        <p:txBody>
          <a:bodyPr/>
          <a:lstStyle/>
          <a:p>
            <a:fld id="{FA8FC58A-B125-3F4E-9403-B3BBA62E09B0}" type="slidenum">
              <a:rPr lang="de-DE" smtClean="0"/>
              <a:t>1</a:t>
            </a:fld>
            <a:endParaRPr lang="de-DE"/>
          </a:p>
        </p:txBody>
      </p:sp>
    </p:spTree>
    <p:extLst>
      <p:ext uri="{BB962C8B-B14F-4D97-AF65-F5344CB8AC3E}">
        <p14:creationId xmlns:p14="http://schemas.microsoft.com/office/powerpoint/2010/main" val="28484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smtClean="0"/>
              <a:t>Mais il existe aussi d'autres formes de voyage, comme des vacances relaxantes sur la plage.</a:t>
            </a:r>
            <a:endParaRPr lang="fr-FR" dirty="0" smtClean="0"/>
          </a:p>
        </p:txBody>
      </p:sp>
      <p:sp>
        <p:nvSpPr>
          <p:cNvPr id="4" name="Foliennummernplatzhalter 3"/>
          <p:cNvSpPr>
            <a:spLocks noGrp="1"/>
          </p:cNvSpPr>
          <p:nvPr>
            <p:ph type="sldNum" sz="quarter" idx="10"/>
          </p:nvPr>
        </p:nvSpPr>
        <p:spPr/>
        <p:txBody>
          <a:bodyPr/>
          <a:lstStyle/>
          <a:p>
            <a:fld id="{FA8FC58A-B125-3F4E-9403-B3BBA62E09B0}" type="slidenum">
              <a:rPr lang="de-DE" smtClean="0"/>
              <a:t>2</a:t>
            </a:fld>
            <a:endParaRPr lang="de-DE"/>
          </a:p>
        </p:txBody>
      </p:sp>
    </p:spTree>
    <p:extLst>
      <p:ext uri="{BB962C8B-B14F-4D97-AF65-F5344CB8AC3E}">
        <p14:creationId xmlns:p14="http://schemas.microsoft.com/office/powerpoint/2010/main" val="239267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smtClean="0"/>
              <a:t>Lorsqu'il s'agit de voyager, et surtout de voyager de manière durable, il est impossible de contourner le sujet de l'avion.</a:t>
            </a:r>
          </a:p>
          <a:p>
            <a:r>
              <a:rPr lang="fr-FR" dirty="0" smtClean="0"/>
              <a:t>Mais nous ne sommes pas d'avis qu'il faille interdire complètement les vols, car il n'y a pas d'autre moyen de voyager, surtout pour les voyages de découverte vers des pays lointains.</a:t>
            </a:r>
          </a:p>
          <a:p>
            <a:endParaRPr lang="fr-FR" dirty="0" smtClean="0"/>
          </a:p>
          <a:p>
            <a:r>
              <a:rPr lang="fr-FR" dirty="0" smtClean="0"/>
              <a:t>Et les expéditions ne sont pas seulement une grande expérience pour nous personnellement, mais elles peuvent aussi aider à promouvoir l'échange entre différents pays et cultures et donc aussi la compréhension mutuelle.</a:t>
            </a:r>
            <a:endParaRPr lang="fr-FR" dirty="0" smtClean="0"/>
          </a:p>
        </p:txBody>
      </p:sp>
      <p:sp>
        <p:nvSpPr>
          <p:cNvPr id="4" name="Foliennummernplatzhalter 3"/>
          <p:cNvSpPr>
            <a:spLocks noGrp="1"/>
          </p:cNvSpPr>
          <p:nvPr>
            <p:ph type="sldNum" sz="quarter" idx="10"/>
          </p:nvPr>
        </p:nvSpPr>
        <p:spPr/>
        <p:txBody>
          <a:bodyPr/>
          <a:lstStyle/>
          <a:p>
            <a:fld id="{FA8FC58A-B125-3F4E-9403-B3BBA62E09B0}" type="slidenum">
              <a:rPr lang="de-DE" smtClean="0"/>
              <a:t>3</a:t>
            </a:fld>
            <a:endParaRPr lang="de-DE"/>
          </a:p>
        </p:txBody>
      </p:sp>
    </p:spTree>
    <p:extLst>
      <p:ext uri="{BB962C8B-B14F-4D97-AF65-F5344CB8AC3E}">
        <p14:creationId xmlns:p14="http://schemas.microsoft.com/office/powerpoint/2010/main" val="69124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smtClean="0"/>
              <a:t>Nous trouvons cet échange particulièrement important, surtout à un moment où divers gouvernements et pays veulent se fermer et construire des murs.</a:t>
            </a:r>
            <a:endParaRPr lang="fr-FR" dirty="0" smtClean="0"/>
          </a:p>
        </p:txBody>
      </p:sp>
      <p:sp>
        <p:nvSpPr>
          <p:cNvPr id="4" name="Foliennummernplatzhalter 3"/>
          <p:cNvSpPr>
            <a:spLocks noGrp="1"/>
          </p:cNvSpPr>
          <p:nvPr>
            <p:ph type="sldNum" sz="quarter" idx="10"/>
          </p:nvPr>
        </p:nvSpPr>
        <p:spPr/>
        <p:txBody>
          <a:bodyPr/>
          <a:lstStyle/>
          <a:p>
            <a:fld id="{83D1C9F1-0D72-D84A-B607-682647DA0FBA}" type="slidenum">
              <a:rPr lang="en-US" smtClean="0"/>
              <a:t>4</a:t>
            </a:fld>
            <a:endParaRPr lang="en-US"/>
          </a:p>
        </p:txBody>
      </p:sp>
    </p:spTree>
    <p:extLst>
      <p:ext uri="{BB962C8B-B14F-4D97-AF65-F5344CB8AC3E}">
        <p14:creationId xmlns:p14="http://schemas.microsoft.com/office/powerpoint/2010/main" val="3136162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smtClean="0"/>
              <a:t>Le Groupe d'experts intergouvernemental sur l'évolution du climat (GIEC), composé de chercheurs du monde entier spécialisés dans le domaine du climat, a de nouveau souligné en 2018 que nous devons réduire de toute urgence et de manière drastique nos émissions de gaz à effet de serre. Les voyages et le tourisme jouent un rôle important à cet égard - 8 % des émissions mondiales proviennent du tourisme (nouvelle étude de Malik et al., 2018). Si les comportements en matière de voyage ne changent pas, le tourisme jouera un rôle beaucoup plus important à l'avenir, car de plus en plus de personnes dans le monde peuvent se permettre de voyager. Aujourd'hui, environ 1,4 milliard de personnes par an voyagent au-delà des frontières de leur pays. Mais seulement 10 % environ des gens ont déjà utilisé un avion dans leur vie. (Entretien avec Christine </a:t>
            </a:r>
            <a:r>
              <a:rPr lang="fr-FR" dirty="0" err="1" smtClean="0"/>
              <a:t>Plüss</a:t>
            </a:r>
            <a:r>
              <a:rPr lang="fr-FR" dirty="0" smtClean="0"/>
              <a:t>, responsable du groupe de travail "Tourisme et développement" de la NZZ, le 15.03.19)</a:t>
            </a:r>
            <a:endParaRPr lang="fr-FR" dirty="0" smtClean="0"/>
          </a:p>
        </p:txBody>
      </p:sp>
      <p:sp>
        <p:nvSpPr>
          <p:cNvPr id="4" name="Foliennummernplatzhalter 3"/>
          <p:cNvSpPr>
            <a:spLocks noGrp="1"/>
          </p:cNvSpPr>
          <p:nvPr>
            <p:ph type="sldNum" sz="quarter" idx="10"/>
          </p:nvPr>
        </p:nvSpPr>
        <p:spPr/>
        <p:txBody>
          <a:bodyPr/>
          <a:lstStyle/>
          <a:p>
            <a:fld id="{83D1C9F1-0D72-D84A-B607-682647DA0FBA}" type="slidenum">
              <a:rPr lang="en-US" smtClean="0"/>
              <a:t>5</a:t>
            </a:fld>
            <a:endParaRPr lang="en-US"/>
          </a:p>
        </p:txBody>
      </p:sp>
    </p:spTree>
    <p:extLst>
      <p:ext uri="{BB962C8B-B14F-4D97-AF65-F5344CB8AC3E}">
        <p14:creationId xmlns:p14="http://schemas.microsoft.com/office/powerpoint/2010/main" val="398515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smtClean="0"/>
              <a:t>Pour résoudre les problèmes, nous, les consommateurs, avons besoin d'un changement de comportement. Cela peut être réalisé de différentes manières.</a:t>
            </a:r>
          </a:p>
          <a:p>
            <a:r>
              <a:rPr lang="fr-FR" dirty="0" smtClean="0"/>
              <a:t>1) Nous avons plus d'informations sur ce sujet, par exemple grâce à cette contribution</a:t>
            </a:r>
          </a:p>
          <a:p>
            <a:r>
              <a:rPr lang="fr-FR" dirty="0" smtClean="0"/>
              <a:t>2)</a:t>
            </a:r>
            <a:r>
              <a:rPr lang="fr-FR" baseline="0" dirty="0" smtClean="0"/>
              <a:t> </a:t>
            </a:r>
            <a:r>
              <a:rPr lang="fr-FR" dirty="0" smtClean="0"/>
              <a:t>Nous sommes récompensés pour nos actions en faveur de l'environnement, ou punis pour nos comportements nuisibles à l'environnement.</a:t>
            </a:r>
          </a:p>
          <a:p>
            <a:endParaRPr lang="fr-FR" dirty="0" smtClean="0"/>
          </a:p>
          <a:p>
            <a:r>
              <a:rPr lang="fr-FR" dirty="0" smtClean="0"/>
              <a:t>Ce dernier type de contrôle est largement déterminé par nos politiques. C'est pourquoi ce qui est discuté au sein de notre Parlement est également très important.</a:t>
            </a:r>
            <a:endParaRPr lang="fr-FR" dirty="0" smtClean="0"/>
          </a:p>
        </p:txBody>
      </p:sp>
      <p:sp>
        <p:nvSpPr>
          <p:cNvPr id="4" name="Foliennummernplatzhalter 3"/>
          <p:cNvSpPr>
            <a:spLocks noGrp="1"/>
          </p:cNvSpPr>
          <p:nvPr>
            <p:ph type="sldNum" sz="quarter" idx="10"/>
          </p:nvPr>
        </p:nvSpPr>
        <p:spPr/>
        <p:txBody>
          <a:bodyPr/>
          <a:lstStyle/>
          <a:p>
            <a:fld id="{FA8FC58A-B125-3F4E-9403-B3BBA62E09B0}" type="slidenum">
              <a:rPr lang="de-DE" smtClean="0"/>
              <a:t>6</a:t>
            </a:fld>
            <a:endParaRPr lang="de-DE"/>
          </a:p>
        </p:txBody>
      </p:sp>
    </p:spTree>
    <p:extLst>
      <p:ext uri="{BB962C8B-B14F-4D97-AF65-F5344CB8AC3E}">
        <p14:creationId xmlns:p14="http://schemas.microsoft.com/office/powerpoint/2010/main" val="201050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Inhalt der Lektion.</a:t>
            </a:r>
          </a:p>
          <a:p>
            <a:endParaRPr lang="de-CH" dirty="0" smtClean="0"/>
          </a:p>
          <a:p>
            <a:r>
              <a:rPr lang="de-CH" dirty="0" smtClean="0"/>
              <a:t>Es geht</a:t>
            </a:r>
            <a:r>
              <a:rPr lang="de-CH" baseline="0" dirty="0" smtClean="0"/>
              <a:t> um die Reiseplanung: Auswahl der Destination, zurückgelegte Distanz und wie lange man vor Ort bleibt, Wahl der Transportmittel und in der zweiten Lektion dann auch noch um Aktivitäten, Verpflegung und Unterkunft.</a:t>
            </a:r>
          </a:p>
          <a:p>
            <a:r>
              <a:rPr lang="de-CH" baseline="0" dirty="0" smtClean="0"/>
              <a:t>Auf der anderen Seite geht es um den Klimawandel. Die Folgen des Klimawandels und was in der Atmosphäre passiert werden nicht explizit erklärt. Es geht mehr darum, wo CO2-Emissionen entstehen und ob wir uns hier in einem vernünftigen Rahmen bewegen oder nicht. Dann gibt es noch zwei Bögen, die wir um die beiden Themen spannen möchten. Einerseits die Frag «Wieso reise ich?», die auch mit dem Entdecken von anderen Ländern und Kulturen zusammenhängt, welche wiederum stark durch die Folgen der Klimaerwärmung betroffen werden. Andererseits möchten wir mögliche gesellschaftliche Regelungen anschauen, die wiederum einen Einfluss haben darauf, welche Transportmittel wir wählen.</a:t>
            </a:r>
          </a:p>
          <a:p>
            <a:r>
              <a:rPr lang="de-CH" baseline="0" dirty="0" smtClean="0"/>
              <a:t>Nicht zuletzt geht es auch um den geplanten Reisewettbewerb, wie ihr mitmachen könnt und was ihr gewinnen könnt wird euch später erklärt.</a:t>
            </a:r>
            <a:endParaRPr lang="de-CH" dirty="0"/>
          </a:p>
        </p:txBody>
      </p:sp>
      <p:sp>
        <p:nvSpPr>
          <p:cNvPr id="4" name="Foliennummernplatzhalter 3"/>
          <p:cNvSpPr>
            <a:spLocks noGrp="1"/>
          </p:cNvSpPr>
          <p:nvPr>
            <p:ph type="sldNum" sz="quarter" idx="10"/>
          </p:nvPr>
        </p:nvSpPr>
        <p:spPr/>
        <p:txBody>
          <a:bodyPr/>
          <a:lstStyle/>
          <a:p>
            <a:fld id="{FA8FC58A-B125-3F4E-9403-B3BBA62E09B0}" type="slidenum">
              <a:rPr lang="de-DE" smtClean="0"/>
              <a:t>7</a:t>
            </a:fld>
            <a:endParaRPr lang="de-DE"/>
          </a:p>
        </p:txBody>
      </p:sp>
    </p:spTree>
    <p:extLst>
      <p:ext uri="{BB962C8B-B14F-4D97-AF65-F5344CB8AC3E}">
        <p14:creationId xmlns:p14="http://schemas.microsoft.com/office/powerpoint/2010/main" val="417929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FA8FC58A-B125-3F4E-9403-B3BBA62E09B0}" type="slidenum">
              <a:rPr lang="de-DE" smtClean="0"/>
              <a:t>8</a:t>
            </a:fld>
            <a:endParaRPr lang="de-DE"/>
          </a:p>
        </p:txBody>
      </p:sp>
    </p:spTree>
    <p:extLst>
      <p:ext uri="{BB962C8B-B14F-4D97-AF65-F5344CB8AC3E}">
        <p14:creationId xmlns:p14="http://schemas.microsoft.com/office/powerpoint/2010/main" val="4007897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unden Logo_DE">
    <p:spTree>
      <p:nvGrpSpPr>
        <p:cNvPr id="1" name=""/>
        <p:cNvGrpSpPr/>
        <p:nvPr/>
      </p:nvGrpSpPr>
      <p:grpSpPr>
        <a:xfrm>
          <a:off x="0" y="0"/>
          <a:ext cx="0" cy="0"/>
          <a:chOff x="0" y="0"/>
          <a:chExt cx="0" cy="0"/>
        </a:xfrm>
      </p:grpSpPr>
      <p:sp>
        <p:nvSpPr>
          <p:cNvPr id="6" name="Rechteck 5"/>
          <p:cNvSpPr/>
          <p:nvPr userDrawn="1"/>
        </p:nvSpPr>
        <p:spPr>
          <a:xfrm>
            <a:off x="6035040" y="0"/>
            <a:ext cx="6156960" cy="68580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latin typeface="Arial" charset="0"/>
              <a:ea typeface="Arial" charset="0"/>
              <a:cs typeface="Arial" charset="0"/>
            </a:endParaRPr>
          </a:p>
        </p:txBody>
      </p:sp>
      <p:pic>
        <p:nvPicPr>
          <p:cNvPr id="7" name="Bil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5780" y="2361462"/>
            <a:ext cx="4279900" cy="1737137"/>
          </a:xfrm>
          <a:prstGeom prst="rect">
            <a:avLst/>
          </a:prstGeom>
        </p:spPr>
      </p:pic>
      <p:sp>
        <p:nvSpPr>
          <p:cNvPr id="9" name="Bildplatzhalter 8"/>
          <p:cNvSpPr>
            <a:spLocks noGrp="1"/>
          </p:cNvSpPr>
          <p:nvPr>
            <p:ph type="pic" sz="quarter" idx="10" hasCustomPrompt="1"/>
          </p:nvPr>
        </p:nvSpPr>
        <p:spPr>
          <a:xfrm>
            <a:off x="625451" y="2408187"/>
            <a:ext cx="4757737" cy="1643685"/>
          </a:xfrm>
        </p:spPr>
        <p:txBody>
          <a:bodyPr/>
          <a:lstStyle>
            <a:lvl1pPr marL="0" indent="0">
              <a:buNone/>
              <a:defRPr/>
            </a:lvl1pPr>
          </a:lstStyle>
          <a:p>
            <a:r>
              <a:rPr lang="de-DE" dirty="0"/>
              <a:t>Logo Kunde</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Kapitel_DE">
    <p:spTree>
      <p:nvGrpSpPr>
        <p:cNvPr id="1" name=""/>
        <p:cNvGrpSpPr/>
        <p:nvPr/>
      </p:nvGrpSpPr>
      <p:grpSpPr>
        <a:xfrm>
          <a:off x="0" y="0"/>
          <a:ext cx="0" cy="0"/>
          <a:chOff x="0" y="0"/>
          <a:chExt cx="0" cy="0"/>
        </a:xfrm>
      </p:grpSpPr>
      <p:sp>
        <p:nvSpPr>
          <p:cNvPr id="7" name="Rechteck 6"/>
          <p:cNvSpPr/>
          <p:nvPr/>
        </p:nvSpPr>
        <p:spPr>
          <a:xfrm>
            <a:off x="0" y="0"/>
            <a:ext cx="6120000" cy="6858000"/>
          </a:xfrm>
          <a:prstGeom prst="rect">
            <a:avLst/>
          </a:prstGeom>
          <a:solidFill>
            <a:srgbClr val="5BC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n-lt"/>
              <a:ea typeface="Arial" charset="0"/>
              <a:cs typeface="Arial" charset="0"/>
            </a:endParaRPr>
          </a:p>
        </p:txBody>
      </p:sp>
      <p:sp>
        <p:nvSpPr>
          <p:cNvPr id="11" name="Inhaltsplatzhalter 10"/>
          <p:cNvSpPr>
            <a:spLocks noGrp="1"/>
          </p:cNvSpPr>
          <p:nvPr>
            <p:ph sz="quarter" idx="10" hasCustomPrompt="1"/>
          </p:nvPr>
        </p:nvSpPr>
        <p:spPr>
          <a:xfrm>
            <a:off x="171450" y="2166239"/>
            <a:ext cx="5772149" cy="800100"/>
          </a:xfrm>
        </p:spPr>
        <p:txBody>
          <a:bodyPr>
            <a:noAutofit/>
          </a:bodyPr>
          <a:lstStyle>
            <a:lvl1pPr marL="0" indent="0" algn="ctr">
              <a:buNone/>
              <a:defRPr sz="4400" b="1" i="0">
                <a:solidFill>
                  <a:schemeClr val="bg1"/>
                </a:solidFill>
                <a:latin typeface="+mn-lt"/>
                <a:ea typeface="Arial" charset="0"/>
                <a:cs typeface="Arial" charset="0"/>
              </a:defRPr>
            </a:lvl1pPr>
          </a:lstStyle>
          <a:p>
            <a:pPr lvl="0"/>
            <a:r>
              <a:rPr lang="de-DE" dirty="0"/>
              <a:t>Kapitel</a:t>
            </a:r>
          </a:p>
        </p:txBody>
      </p:sp>
      <p:sp>
        <p:nvSpPr>
          <p:cNvPr id="13" name="Bildplatzhalter 12"/>
          <p:cNvSpPr>
            <a:spLocks noGrp="1"/>
          </p:cNvSpPr>
          <p:nvPr>
            <p:ph type="pic" sz="quarter" idx="11"/>
          </p:nvPr>
        </p:nvSpPr>
        <p:spPr>
          <a:xfrm>
            <a:off x="6115048" y="0"/>
            <a:ext cx="6076951" cy="6858000"/>
          </a:xfrm>
        </p:spPr>
        <p:txBody>
          <a:bodyPr/>
          <a:lstStyle>
            <a:lvl1pPr>
              <a:defRPr>
                <a:latin typeface="+mn-lt"/>
                <a:ea typeface="Arial" charset="0"/>
                <a:cs typeface="Arial" charset="0"/>
              </a:defRPr>
            </a:lvl1pPr>
          </a:lstStyle>
          <a:p>
            <a:r>
              <a:rPr lang="de-DE" smtClean="0"/>
              <a:t>Bild durch Klicken auf Symbol hinzufügen</a:t>
            </a:r>
            <a:endParaRPr lang="en-US" dirty="0"/>
          </a:p>
        </p:txBody>
      </p:sp>
      <p:pic>
        <p:nvPicPr>
          <p:cNvPr id="8" name="Bild 7"/>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194783" y="3528662"/>
            <a:ext cx="1563699" cy="922338"/>
          </a:xfrm>
          <a:prstGeom prst="rect">
            <a:avLst/>
          </a:prstGeom>
        </p:spPr>
      </p:pic>
      <p:sp>
        <p:nvSpPr>
          <p:cNvPr id="6" name="Rechteck 5"/>
          <p:cNvSpPr/>
          <p:nvPr userDrawn="1"/>
        </p:nvSpPr>
        <p:spPr>
          <a:xfrm>
            <a:off x="0" y="0"/>
            <a:ext cx="6120000" cy="6858000"/>
          </a:xfrm>
          <a:prstGeom prst="rect">
            <a:avLst/>
          </a:prstGeom>
          <a:solidFill>
            <a:srgbClr val="5BC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Bild 8"/>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2194783" y="3528662"/>
            <a:ext cx="1563699" cy="922338"/>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ild/Zahlen_DE">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0" y="0"/>
            <a:ext cx="12192000" cy="6858000"/>
          </a:xfrm>
        </p:spPr>
        <p:txBody>
          <a:bodyPr/>
          <a:lstStyle/>
          <a:p>
            <a:r>
              <a:rPr lang="de-DE" smtClean="0"/>
              <a:t>Bild durch Klicken auf Symbol hinzufügen</a:t>
            </a:r>
            <a:endParaRPr lang="de-DE" dirty="0"/>
          </a:p>
        </p:txBody>
      </p:sp>
      <p:sp>
        <p:nvSpPr>
          <p:cNvPr id="3" name="Textplatzhalter 2"/>
          <p:cNvSpPr>
            <a:spLocks noGrp="1"/>
          </p:cNvSpPr>
          <p:nvPr>
            <p:ph type="body" sz="quarter" idx="12" hasCustomPrompt="1"/>
          </p:nvPr>
        </p:nvSpPr>
        <p:spPr>
          <a:xfrm>
            <a:off x="2279650" y="4221088"/>
            <a:ext cx="7632700" cy="2636912"/>
          </a:xfrm>
        </p:spPr>
        <p:txBody>
          <a:bodyPr>
            <a:noAutofit/>
          </a:bodyPr>
          <a:lstStyle>
            <a:lvl1pPr marL="0" indent="0" algn="ctr">
              <a:buNone/>
              <a:defRPr sz="12000" b="1">
                <a:solidFill>
                  <a:schemeClr val="bg1"/>
                </a:solidFill>
                <a:latin typeface="Arial" charset="0"/>
                <a:ea typeface="Arial" charset="0"/>
                <a:cs typeface="Arial" charset="0"/>
              </a:defRPr>
            </a:lvl1pPr>
            <a:lvl2pPr>
              <a:defRPr sz="6000">
                <a:latin typeface="Arial" charset="0"/>
                <a:ea typeface="Arial" charset="0"/>
                <a:cs typeface="Arial" charset="0"/>
              </a:defRPr>
            </a:lvl2pPr>
            <a:lvl3pPr>
              <a:defRPr sz="6000">
                <a:latin typeface="Arial" charset="0"/>
                <a:ea typeface="Arial" charset="0"/>
                <a:cs typeface="Arial" charset="0"/>
              </a:defRPr>
            </a:lvl3pPr>
            <a:lvl4pPr>
              <a:defRPr sz="6000">
                <a:latin typeface="Arial" charset="0"/>
                <a:ea typeface="Arial" charset="0"/>
                <a:cs typeface="Arial" charset="0"/>
              </a:defRPr>
            </a:lvl4pPr>
            <a:lvl5pPr>
              <a:defRPr sz="6000">
                <a:latin typeface="Arial" charset="0"/>
                <a:ea typeface="Arial" charset="0"/>
                <a:cs typeface="Arial" charset="0"/>
              </a:defRPr>
            </a:lvl5pPr>
          </a:lstStyle>
          <a:p>
            <a:pPr lvl="0"/>
            <a:r>
              <a:rPr lang="de-DE" dirty="0"/>
              <a:t>#</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ild/Inhalt_DE">
    <p:spTree>
      <p:nvGrpSpPr>
        <p:cNvPr id="1" name=""/>
        <p:cNvGrpSpPr/>
        <p:nvPr/>
      </p:nvGrpSpPr>
      <p:grpSpPr>
        <a:xfrm>
          <a:off x="0" y="0"/>
          <a:ext cx="0" cy="0"/>
          <a:chOff x="0" y="0"/>
          <a:chExt cx="0" cy="0"/>
        </a:xfrm>
      </p:grpSpPr>
      <p:sp>
        <p:nvSpPr>
          <p:cNvPr id="5" name="Bildplatzhalter 6"/>
          <p:cNvSpPr>
            <a:spLocks noGrp="1"/>
          </p:cNvSpPr>
          <p:nvPr>
            <p:ph type="pic" sz="quarter" idx="10" hasCustomPrompt="1"/>
          </p:nvPr>
        </p:nvSpPr>
        <p:spPr>
          <a:xfrm>
            <a:off x="0" y="0"/>
            <a:ext cx="6096000" cy="6858001"/>
          </a:xfrm>
        </p:spPr>
        <p:txBody>
          <a:bodyPr/>
          <a:lstStyle>
            <a:lvl1pPr>
              <a:defRPr>
                <a:latin typeface="+mn-lt"/>
              </a:defRPr>
            </a:lvl1pPr>
          </a:lstStyle>
          <a:p>
            <a:r>
              <a:rPr lang="de-DE" dirty="0"/>
              <a:t>Picture</a:t>
            </a:r>
          </a:p>
        </p:txBody>
      </p:sp>
      <p:sp>
        <p:nvSpPr>
          <p:cNvPr id="6" name="Textplatzhalter 9"/>
          <p:cNvSpPr>
            <a:spLocks noGrp="1"/>
          </p:cNvSpPr>
          <p:nvPr>
            <p:ph type="body" sz="quarter" idx="16"/>
          </p:nvPr>
        </p:nvSpPr>
        <p:spPr>
          <a:xfrm>
            <a:off x="6326337" y="1287463"/>
            <a:ext cx="5470072" cy="4982707"/>
          </a:xfrm>
        </p:spPr>
        <p:txBody>
          <a:bodyPr>
            <a:normAutofit/>
          </a:bodyPr>
          <a:lstStyle>
            <a:lvl1pPr marL="228600" indent="-228600">
              <a:lnSpc>
                <a:spcPct val="120000"/>
              </a:lnSpc>
              <a:spcBef>
                <a:spcPts val="0"/>
              </a:spcBef>
              <a:buClr>
                <a:schemeClr val="accent5"/>
              </a:buClr>
              <a:buFont typeface="Arial" charset="0"/>
              <a:buChar char="•"/>
              <a:defRPr sz="3200" b="0" i="0">
                <a:solidFill>
                  <a:schemeClr val="tx1"/>
                </a:solidFill>
                <a:latin typeface="Arial" charset="0"/>
                <a:ea typeface="Arial" charset="0"/>
                <a:cs typeface="Arial" charset="0"/>
              </a:defRPr>
            </a:lvl1pPr>
            <a:lvl2pPr marL="685800" indent="-228600">
              <a:lnSpc>
                <a:spcPct val="120000"/>
              </a:lnSpc>
              <a:spcBef>
                <a:spcPts val="0"/>
              </a:spcBef>
              <a:buClr>
                <a:schemeClr val="accent5"/>
              </a:buClr>
              <a:buFont typeface="Arial" charset="0"/>
              <a:buChar char="•"/>
              <a:defRPr sz="2800" b="0" i="0">
                <a:solidFill>
                  <a:schemeClr val="tx1"/>
                </a:solidFill>
                <a:latin typeface="Arial" charset="0"/>
                <a:ea typeface="Arial" charset="0"/>
                <a:cs typeface="Arial" charset="0"/>
              </a:defRPr>
            </a:lvl2pPr>
            <a:lvl3pPr marL="1143000" indent="-228600">
              <a:lnSpc>
                <a:spcPct val="120000"/>
              </a:lnSpc>
              <a:spcBef>
                <a:spcPts val="0"/>
              </a:spcBef>
              <a:buClr>
                <a:schemeClr val="accent5"/>
              </a:buClr>
              <a:buFont typeface="Arial" charset="0"/>
              <a:buChar char="•"/>
              <a:defRPr sz="2400" b="0" i="0">
                <a:solidFill>
                  <a:schemeClr val="tx1"/>
                </a:solidFill>
                <a:latin typeface="Arial" charset="0"/>
                <a:ea typeface="Arial" charset="0"/>
                <a:cs typeface="Arial" charset="0"/>
              </a:defRPr>
            </a:lvl3pPr>
            <a:lvl4pPr>
              <a:defRPr b="0" i="0">
                <a:latin typeface="Frutiger LT Com 45 Light" charset="0"/>
                <a:ea typeface="Frutiger LT Com 45 Light" charset="0"/>
                <a:cs typeface="Frutiger LT Com 45 Light" charset="0"/>
              </a:defRPr>
            </a:lvl4pPr>
            <a:lvl5pPr>
              <a:defRPr b="0" i="0">
                <a:latin typeface="Frutiger LT Com 45 Light" charset="0"/>
                <a:ea typeface="Frutiger LT Com 45 Light" charset="0"/>
                <a:cs typeface="Frutiger LT Com 45 Light" charset="0"/>
              </a:defRPr>
            </a:lvl5pPr>
          </a:lstStyle>
          <a:p>
            <a:pPr lvl="0"/>
            <a:r>
              <a:rPr lang="de-DE" smtClean="0"/>
              <a:t>Formatvorlagen des Textmasters bearbeiten</a:t>
            </a:r>
          </a:p>
          <a:p>
            <a:pPr lvl="1"/>
            <a:r>
              <a:rPr lang="de-DE" smtClean="0"/>
              <a:t>Zweite Ebene</a:t>
            </a:r>
          </a:p>
          <a:p>
            <a:pPr lvl="2"/>
            <a:r>
              <a:rPr lang="de-DE" smtClean="0"/>
              <a:t>Dritte Ebene</a:t>
            </a:r>
          </a:p>
        </p:txBody>
      </p:sp>
      <p:sp>
        <p:nvSpPr>
          <p:cNvPr id="8" name="Textplatzhalter 9"/>
          <p:cNvSpPr>
            <a:spLocks noGrp="1"/>
          </p:cNvSpPr>
          <p:nvPr>
            <p:ph type="body" sz="quarter" idx="13" hasCustomPrompt="1"/>
          </p:nvPr>
        </p:nvSpPr>
        <p:spPr>
          <a:xfrm>
            <a:off x="6326337" y="182622"/>
            <a:ext cx="5470072"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DE" dirty="0"/>
              <a:t>Titel</a:t>
            </a:r>
          </a:p>
        </p:txBody>
      </p:sp>
      <p:sp>
        <p:nvSpPr>
          <p:cNvPr id="9" name="Textplatzhalter 2"/>
          <p:cNvSpPr>
            <a:spLocks noGrp="1"/>
          </p:cNvSpPr>
          <p:nvPr>
            <p:ph type="body" sz="quarter" idx="15" hasCustomPrompt="1"/>
          </p:nvPr>
        </p:nvSpPr>
        <p:spPr>
          <a:xfrm>
            <a:off x="6325883" y="640336"/>
            <a:ext cx="5470526" cy="442093"/>
          </a:xfrm>
        </p:spPr>
        <p:txBody>
          <a:bodyPr>
            <a:no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dirty="0"/>
              <a:t>Untertitel</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32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Untertitel/Inhalt_DE">
    <p:spTree>
      <p:nvGrpSpPr>
        <p:cNvPr id="1" name=""/>
        <p:cNvGrpSpPr/>
        <p:nvPr/>
      </p:nvGrpSpPr>
      <p:grpSpPr>
        <a:xfrm>
          <a:off x="0" y="0"/>
          <a:ext cx="0" cy="0"/>
          <a:chOff x="0" y="0"/>
          <a:chExt cx="0" cy="0"/>
        </a:xfrm>
      </p:grpSpPr>
      <p:sp>
        <p:nvSpPr>
          <p:cNvPr id="21" name="Textplatzhalter 9"/>
          <p:cNvSpPr>
            <a:spLocks noGrp="1"/>
          </p:cNvSpPr>
          <p:nvPr>
            <p:ph type="body" sz="quarter" idx="13" hasCustomPrompt="1"/>
          </p:nvPr>
        </p:nvSpPr>
        <p:spPr>
          <a:xfrm>
            <a:off x="422729" y="168219"/>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CH" noProof="0" dirty="0"/>
              <a:t>Titel</a:t>
            </a:r>
          </a:p>
        </p:txBody>
      </p:sp>
      <p:sp>
        <p:nvSpPr>
          <p:cNvPr id="22" name="Textplatzhalter 2"/>
          <p:cNvSpPr>
            <a:spLocks noGrp="1"/>
          </p:cNvSpPr>
          <p:nvPr>
            <p:ph type="body" sz="quarter" idx="16" hasCustomPrompt="1"/>
          </p:nvPr>
        </p:nvSpPr>
        <p:spPr>
          <a:xfrm>
            <a:off x="422275" y="635809"/>
            <a:ext cx="11374134" cy="442093"/>
          </a:xfrm>
        </p:spPr>
        <p:txBody>
          <a:bodyPr>
            <a:norm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CH" noProof="0" dirty="0"/>
              <a:t>Untertitel</a:t>
            </a:r>
          </a:p>
        </p:txBody>
      </p:sp>
      <p:sp>
        <p:nvSpPr>
          <p:cNvPr id="3" name="Inhaltsplatzhalter 2"/>
          <p:cNvSpPr>
            <a:spLocks noGrp="1"/>
          </p:cNvSpPr>
          <p:nvPr>
            <p:ph sz="quarter" idx="17" hasCustomPrompt="1"/>
          </p:nvPr>
        </p:nvSpPr>
        <p:spPr>
          <a:xfrm>
            <a:off x="0" y="1287463"/>
            <a:ext cx="12192000" cy="5570537"/>
          </a:xfrm>
        </p:spPr>
        <p:txBody>
          <a:bodyPr lIns="503998" tIns="36000" rIns="503999">
            <a:noAutofit/>
          </a:bodyPr>
          <a:lstStyle>
            <a:lvl1pPr>
              <a:lnSpc>
                <a:spcPct val="120000"/>
              </a:lnSpc>
              <a:defRPr>
                <a:latin typeface="Arial" charset="0"/>
                <a:ea typeface="Arial" charset="0"/>
                <a:cs typeface="Arial" charset="0"/>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CH" noProof="0" dirty="0"/>
              <a:t>Bild oder Text</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Untertitel_DE">
    <p:spTree>
      <p:nvGrpSpPr>
        <p:cNvPr id="1" name=""/>
        <p:cNvGrpSpPr/>
        <p:nvPr/>
      </p:nvGrpSpPr>
      <p:grpSpPr>
        <a:xfrm>
          <a:off x="0" y="0"/>
          <a:ext cx="0" cy="0"/>
          <a:chOff x="0" y="0"/>
          <a:chExt cx="0" cy="0"/>
        </a:xfrm>
      </p:grpSpPr>
      <p:sp>
        <p:nvSpPr>
          <p:cNvPr id="6" name="Textplatzhalter 9"/>
          <p:cNvSpPr>
            <a:spLocks noGrp="1"/>
          </p:cNvSpPr>
          <p:nvPr>
            <p:ph type="body" sz="quarter" idx="13" hasCustomPrompt="1"/>
          </p:nvPr>
        </p:nvSpPr>
        <p:spPr>
          <a:xfrm>
            <a:off x="422729" y="182622"/>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CH" noProof="0" dirty="0"/>
              <a:t>Titel</a:t>
            </a:r>
          </a:p>
        </p:txBody>
      </p:sp>
      <p:sp>
        <p:nvSpPr>
          <p:cNvPr id="5" name="Textplatzhalter 2"/>
          <p:cNvSpPr>
            <a:spLocks noGrp="1"/>
          </p:cNvSpPr>
          <p:nvPr>
            <p:ph type="body" sz="quarter" idx="16" hasCustomPrompt="1"/>
          </p:nvPr>
        </p:nvSpPr>
        <p:spPr>
          <a:xfrm>
            <a:off x="422275" y="635809"/>
            <a:ext cx="11374134" cy="442093"/>
          </a:xfrm>
        </p:spPr>
        <p:txBody>
          <a:bodyPr>
            <a:norm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CH" noProof="0" dirty="0"/>
              <a:t>Untertitel</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ld mit Zitat 24/18">
    <p:spTree>
      <p:nvGrpSpPr>
        <p:cNvPr id="1" name=""/>
        <p:cNvGrpSpPr/>
        <p:nvPr/>
      </p:nvGrpSpPr>
      <p:grpSpPr>
        <a:xfrm>
          <a:off x="0" y="0"/>
          <a:ext cx="0" cy="0"/>
          <a:chOff x="0" y="0"/>
          <a:chExt cx="0" cy="0"/>
        </a:xfrm>
      </p:grpSpPr>
      <p:sp>
        <p:nvSpPr>
          <p:cNvPr id="4" name="Rechteck 3"/>
          <p:cNvSpPr/>
          <p:nvPr/>
        </p:nvSpPr>
        <p:spPr bwMode="auto">
          <a:xfrm>
            <a:off x="719669" y="260355"/>
            <a:ext cx="10752667" cy="1152525"/>
          </a:xfrm>
          <a:prstGeom prst="rect">
            <a:avLst/>
          </a:prstGeom>
          <a:solidFill>
            <a:srgbClr val="FFFFFF"/>
          </a:solidFill>
          <a:ln w="25400" cap="flat" cmpd="sng" algn="ctr">
            <a:noFill/>
            <a:prstDash val="solid"/>
            <a:round/>
            <a:headEnd type="none" w="med" len="med"/>
            <a:tailEnd type="none" w="med" len="med"/>
          </a:ln>
          <a:effectLst/>
        </p:spPr>
        <p:txBody>
          <a:bodyPr anchor="ctr"/>
          <a:lstStyle/>
          <a:p>
            <a:pPr defTabSz="914400">
              <a:defRPr/>
            </a:pPr>
            <a:endParaRPr lang="de-DE" sz="1800">
              <a:noFill/>
            </a:endParaRPr>
          </a:p>
        </p:txBody>
      </p:sp>
      <p:sp>
        <p:nvSpPr>
          <p:cNvPr id="3" name="Bildplatzhalter 2"/>
          <p:cNvSpPr>
            <a:spLocks noGrp="1"/>
          </p:cNvSpPr>
          <p:nvPr>
            <p:ph type="pic" idx="1"/>
          </p:nvPr>
        </p:nvSpPr>
        <p:spPr>
          <a:xfrm>
            <a:off x="0" y="0"/>
            <a:ext cx="12192000" cy="6858000"/>
          </a:xfrm>
          <a:noFill/>
          <a:ln>
            <a:noFill/>
          </a:ln>
        </p:spPr>
        <p:txBody>
          <a:bodyPr/>
          <a:lstStyle>
            <a:lvl1pPr marL="0" indent="0">
              <a:buNone/>
              <a:defRPr sz="3200">
                <a:solidFill>
                  <a:srgbClr val="004D9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smtClean="0"/>
          </a:p>
        </p:txBody>
      </p:sp>
      <p:sp>
        <p:nvSpPr>
          <p:cNvPr id="6" name="Textplatzhalter 5"/>
          <p:cNvSpPr>
            <a:spLocks noGrp="1"/>
          </p:cNvSpPr>
          <p:nvPr>
            <p:ph type="body" sz="quarter" idx="11"/>
          </p:nvPr>
        </p:nvSpPr>
        <p:spPr>
          <a:xfrm>
            <a:off x="4" y="5448424"/>
            <a:ext cx="6095999" cy="989247"/>
          </a:xfrm>
          <a:solidFill>
            <a:schemeClr val="bg1">
              <a:alpha val="90000"/>
            </a:schemeClr>
          </a:solidFill>
          <a:ln>
            <a:noFill/>
          </a:ln>
        </p:spPr>
        <p:txBody>
          <a:bodyPr lIns="180000" rIns="180000" bIns="187200" anchor="b">
            <a:spAutoFit/>
          </a:bodyPr>
          <a:lstStyle>
            <a:lvl1pPr marL="0" indent="0" algn="l">
              <a:buNone/>
              <a:defRPr sz="2400" b="0" i="0">
                <a:solidFill>
                  <a:schemeClr val="tx1"/>
                </a:solidFill>
              </a:defRPr>
            </a:lvl1pPr>
            <a:lvl2pPr marL="0" indent="0" algn="l">
              <a:spcBef>
                <a:spcPts val="600"/>
              </a:spcBef>
              <a:buNone/>
              <a:defRPr sz="1800" b="1" i="0">
                <a:solidFill>
                  <a:schemeClr val="tx1"/>
                </a:solidFill>
              </a:defRPr>
            </a:lvl2pPr>
            <a:lvl3pPr marL="846137" indent="0" algn="l">
              <a:buNone/>
              <a:defRPr/>
            </a:lvl3pPr>
            <a:lvl4pPr marL="1254125" indent="0" algn="l">
              <a:buNone/>
              <a:defRPr/>
            </a:lvl4pPr>
            <a:lvl5pPr marL="1595438" indent="0" algn="l">
              <a:buNone/>
              <a:defRPr/>
            </a:lvl5pPr>
          </a:lstStyle>
          <a:p>
            <a:pPr lvl="0"/>
            <a:r>
              <a:rPr lang="de-DE" smtClean="0"/>
              <a:t>Textmasterformat bearbeiten</a:t>
            </a:r>
          </a:p>
          <a:p>
            <a:pPr lvl="1"/>
            <a:r>
              <a:rPr lang="de-DE" smtClean="0"/>
              <a:t>Zweite Ebene</a:t>
            </a:r>
          </a:p>
        </p:txBody>
      </p:sp>
    </p:spTree>
    <p:extLst>
      <p:ext uri="{BB962C8B-B14F-4D97-AF65-F5344CB8AC3E}">
        <p14:creationId xmlns:p14="http://schemas.microsoft.com/office/powerpoint/2010/main" val="274215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BB952C08-AD8B-B449-ACD9-2F4096C2699B}" type="datetimeFigureOut">
              <a:rPr lang="de-CH" noProof="0" smtClean="0"/>
              <a:pPr/>
              <a:t>24.01.2020</a:t>
            </a:fld>
            <a:endParaRPr lang="de-CH" noProof="0"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de-CH" noProof="0"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31E5BF8F-2EE9-A046-B3A9-2E4A45AE9E81}" type="slidenum">
              <a:rPr lang="de-CH" noProof="0" smtClean="0"/>
              <a:pPr/>
              <a:t>‹Nr.›</a:t>
            </a:fld>
            <a:endParaRPr lang="de-CH" noProof="0" dirty="0"/>
          </a:p>
        </p:txBody>
      </p:sp>
    </p:spTree>
    <p:extLst>
      <p:ext uri="{BB962C8B-B14F-4D97-AF65-F5344CB8AC3E}">
        <p14:creationId xmlns:p14="http://schemas.microsoft.com/office/powerpoint/2010/main" val="606631951"/>
      </p:ext>
    </p:extLst>
  </p:cSld>
  <p:clrMap bg1="lt1" tx1="dk1" bg2="lt2" tx2="dk2" accent1="accent1" accent2="accent2" accent3="accent3" accent4="accent4" accent5="accent5" accent6="accent6" hlink="hlink" folHlink="folHlink"/>
  <p:sldLayoutIdLst>
    <p:sldLayoutId id="2147483684" r:id="rId1"/>
    <p:sldLayoutId id="2147483669" r:id="rId2"/>
    <p:sldLayoutId id="2147483685" r:id="rId3"/>
    <p:sldLayoutId id="2147483688" r:id="rId4"/>
    <p:sldLayoutId id="2147483679" r:id="rId5"/>
    <p:sldLayoutId id="2147483686" r:id="rId6"/>
    <p:sldLayoutId id="2147483687" r:id="rId7"/>
    <p:sldLayoutId id="2147483689" r:id="rId8"/>
  </p:sldLayoutIdLst>
  <p:txStyles>
    <p:titleStyle>
      <a:lvl1pPr algn="l" defTabSz="914400" rtl="0" eaLnBrk="1" latinLnBrk="0" hangingPunct="1">
        <a:lnSpc>
          <a:spcPct val="90000"/>
        </a:lnSpc>
        <a:spcBef>
          <a:spcPct val="0"/>
        </a:spcBef>
        <a:buNone/>
        <a:defRPr sz="4400" kern="1200">
          <a:solidFill>
            <a:schemeClr val="tx1"/>
          </a:solidFill>
          <a:latin typeface="+mn-lt"/>
          <a:ea typeface="Arial" charset="0"/>
          <a:cs typeface="Arial" charset="0"/>
        </a:defRPr>
      </a:lvl1pPr>
    </p:titleStyle>
    <p:bodyStyle>
      <a:lvl1pPr marL="228600" indent="-228600" algn="l" defTabSz="914400" rtl="0" eaLnBrk="1" latinLnBrk="0" hangingPunct="1">
        <a:lnSpc>
          <a:spcPct val="90000"/>
        </a:lnSpc>
        <a:spcBef>
          <a:spcPts val="1000"/>
        </a:spcBef>
        <a:buClr>
          <a:schemeClr val="accent5"/>
        </a:buClr>
        <a:buFont typeface="Arial"/>
        <a:buChar char="•"/>
        <a:defRPr sz="2800" b="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Clr>
          <a:schemeClr val="accent5"/>
        </a:buClr>
        <a:buFont typeface="Arial"/>
        <a:buChar char="•"/>
        <a:defRPr sz="240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Clr>
          <a:schemeClr val="accent5"/>
        </a:buClr>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Clr>
          <a:schemeClr val="accent5"/>
        </a:buClr>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Clr>
          <a:schemeClr val="accent5"/>
        </a:buClr>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15632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70358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20119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25543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608572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endParaRPr lang="de-CH"/>
          </a:p>
        </p:txBody>
      </p:sp>
      <p:pic>
        <p:nvPicPr>
          <p:cNvPr id="6" name="Bildplatzhalter 5"/>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42097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524103" y="579465"/>
            <a:ext cx="11212679" cy="5740554"/>
            <a:chOff x="524103" y="579465"/>
            <a:chExt cx="11212679" cy="5740554"/>
          </a:xfrm>
        </p:grpSpPr>
        <p:sp>
          <p:nvSpPr>
            <p:cNvPr id="11" name="Ellipse 10"/>
            <p:cNvSpPr/>
            <p:nvPr/>
          </p:nvSpPr>
          <p:spPr>
            <a:xfrm>
              <a:off x="524103" y="1906732"/>
              <a:ext cx="3900150" cy="2803459"/>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CH" sz="1400" dirty="0"/>
            </a:p>
          </p:txBody>
        </p:sp>
        <p:sp>
          <p:nvSpPr>
            <p:cNvPr id="45" name="Pfeil nach rechts 44"/>
            <p:cNvSpPr/>
            <p:nvPr/>
          </p:nvSpPr>
          <p:spPr>
            <a:xfrm rot="20932938" flipH="1">
              <a:off x="3487244" y="2990431"/>
              <a:ext cx="2630089" cy="1174230"/>
            </a:xfrm>
            <a:prstGeom prst="rightArrow">
              <a:avLst>
                <a:gd name="adj1" fmla="val 64405"/>
                <a:gd name="adj2" fmla="val 62178"/>
              </a:avLst>
            </a:prstGeom>
            <a:gradFill flip="none" rotWithShape="1">
              <a:gsLst>
                <a:gs pos="21000">
                  <a:schemeClr val="accent4"/>
                </a:gs>
                <a:gs pos="75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2" name="Ellipse 41"/>
            <p:cNvSpPr/>
            <p:nvPr/>
          </p:nvSpPr>
          <p:spPr>
            <a:xfrm>
              <a:off x="5705366" y="1906732"/>
              <a:ext cx="5635256" cy="28353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 name="Ellipse 1"/>
            <p:cNvSpPr/>
            <p:nvPr/>
          </p:nvSpPr>
          <p:spPr>
            <a:xfrm>
              <a:off x="6471684" y="2290878"/>
              <a:ext cx="2052084" cy="850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a:t>Destination et </a:t>
              </a:r>
              <a:r>
                <a:rPr lang="de-CH" sz="1400" dirty="0" err="1"/>
                <a:t>distance</a:t>
              </a:r>
              <a:endParaRPr lang="de-CH" sz="1400" dirty="0"/>
            </a:p>
          </p:txBody>
        </p:sp>
        <p:sp>
          <p:nvSpPr>
            <p:cNvPr id="6" name="Ellipse 5"/>
            <p:cNvSpPr/>
            <p:nvPr/>
          </p:nvSpPr>
          <p:spPr>
            <a:xfrm>
              <a:off x="6793764" y="3627424"/>
              <a:ext cx="1976326" cy="850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err="1"/>
                <a:t>Moyens</a:t>
              </a:r>
              <a:r>
                <a:rPr lang="de-CH" sz="1400" dirty="0"/>
                <a:t> de </a:t>
              </a:r>
              <a:r>
                <a:rPr lang="de-CH" sz="1400" dirty="0" err="1"/>
                <a:t>transport</a:t>
              </a:r>
              <a:endParaRPr lang="de-CH" sz="1400" dirty="0"/>
            </a:p>
          </p:txBody>
        </p:sp>
        <p:sp>
          <p:nvSpPr>
            <p:cNvPr id="7" name="Ellipse 6"/>
            <p:cNvSpPr/>
            <p:nvPr/>
          </p:nvSpPr>
          <p:spPr>
            <a:xfrm>
              <a:off x="8770090" y="2642162"/>
              <a:ext cx="2107019" cy="1364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err="1"/>
                <a:t>Activités</a:t>
              </a:r>
              <a:r>
                <a:rPr lang="de-CH" sz="1400" dirty="0"/>
                <a:t>, </a:t>
              </a:r>
              <a:r>
                <a:rPr lang="de-CH" sz="1400" dirty="0" err="1"/>
                <a:t>alimentation</a:t>
              </a:r>
              <a:r>
                <a:rPr lang="de-CH" sz="1400" dirty="0"/>
                <a:t> et </a:t>
              </a:r>
              <a:r>
                <a:rPr lang="de-CH" sz="1400" dirty="0" err="1"/>
                <a:t>hébergement</a:t>
              </a:r>
              <a:endParaRPr lang="de-CH" sz="1400" dirty="0"/>
            </a:p>
          </p:txBody>
        </p:sp>
        <p:sp>
          <p:nvSpPr>
            <p:cNvPr id="10" name="Ellipse 9"/>
            <p:cNvSpPr/>
            <p:nvPr/>
          </p:nvSpPr>
          <p:spPr>
            <a:xfrm>
              <a:off x="6151498" y="781487"/>
              <a:ext cx="2176131" cy="8506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400" dirty="0"/>
                <a:t>Pourquoi est-ce que je voyage?</a:t>
              </a:r>
              <a:endParaRPr lang="de-CH" sz="1400" dirty="0"/>
            </a:p>
          </p:txBody>
        </p:sp>
        <p:sp>
          <p:nvSpPr>
            <p:cNvPr id="12" name="Ellipse 11"/>
            <p:cNvSpPr/>
            <p:nvPr/>
          </p:nvSpPr>
          <p:spPr>
            <a:xfrm>
              <a:off x="1720923" y="3502856"/>
              <a:ext cx="1794327" cy="8506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400" dirty="0" err="1"/>
                <a:t>Émissions</a:t>
              </a:r>
              <a:r>
                <a:rPr lang="de-CH" sz="1400" dirty="0"/>
                <a:t> de CO2</a:t>
              </a:r>
            </a:p>
          </p:txBody>
        </p:sp>
        <p:sp>
          <p:nvSpPr>
            <p:cNvPr id="14" name="Ellipse 13"/>
            <p:cNvSpPr/>
            <p:nvPr/>
          </p:nvSpPr>
          <p:spPr>
            <a:xfrm>
              <a:off x="1379405" y="2361930"/>
              <a:ext cx="2234378" cy="8506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400" dirty="0" err="1"/>
                <a:t>Conséquences</a:t>
              </a:r>
              <a:r>
                <a:rPr lang="de-CH" sz="1400" dirty="0"/>
                <a:t> du </a:t>
              </a:r>
              <a:r>
                <a:rPr lang="de-CH" sz="1400" dirty="0" err="1"/>
                <a:t>réchauffement</a:t>
              </a:r>
              <a:endParaRPr lang="de-CH" sz="1400" dirty="0"/>
            </a:p>
          </p:txBody>
        </p:sp>
        <p:sp>
          <p:nvSpPr>
            <p:cNvPr id="15" name="Ellipse 14"/>
            <p:cNvSpPr/>
            <p:nvPr/>
          </p:nvSpPr>
          <p:spPr>
            <a:xfrm>
              <a:off x="4424253" y="4653466"/>
              <a:ext cx="2798135" cy="10738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400" dirty="0"/>
                <a:t>Comment choisir le moyen de transport?</a:t>
              </a:r>
              <a:endParaRPr lang="de-CH" sz="1400" dirty="0"/>
            </a:p>
          </p:txBody>
        </p:sp>
        <p:sp>
          <p:nvSpPr>
            <p:cNvPr id="18" name="Ellipse 17"/>
            <p:cNvSpPr/>
            <p:nvPr/>
          </p:nvSpPr>
          <p:spPr>
            <a:xfrm>
              <a:off x="3408963" y="579465"/>
              <a:ext cx="1958162" cy="106680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CH" sz="1400" dirty="0" err="1"/>
                <a:t>Autres</a:t>
              </a:r>
              <a:r>
                <a:rPr lang="de-CH" sz="1400" dirty="0"/>
                <a:t> </a:t>
              </a:r>
              <a:r>
                <a:rPr lang="de-CH" sz="1400" dirty="0" err="1"/>
                <a:t>pays</a:t>
              </a:r>
              <a:r>
                <a:rPr lang="de-CH" sz="1400" dirty="0"/>
                <a:t> et </a:t>
              </a:r>
              <a:r>
                <a:rPr lang="de-CH" sz="1400" dirty="0" err="1"/>
                <a:t>cultures</a:t>
              </a:r>
              <a:endParaRPr lang="de-CH" sz="1400" dirty="0"/>
            </a:p>
          </p:txBody>
        </p:sp>
        <p:sp>
          <p:nvSpPr>
            <p:cNvPr id="19" name="Ellipse 18"/>
            <p:cNvSpPr/>
            <p:nvPr/>
          </p:nvSpPr>
          <p:spPr>
            <a:xfrm>
              <a:off x="1741874" y="5107780"/>
              <a:ext cx="2330743" cy="101717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CH" sz="1400" dirty="0" err="1"/>
                <a:t>Règles</a:t>
              </a:r>
              <a:r>
                <a:rPr lang="de-CH" sz="1400" dirty="0"/>
                <a:t> </a:t>
              </a:r>
              <a:r>
                <a:rPr lang="de-CH" sz="1400" dirty="0" err="1"/>
                <a:t>sociales</a:t>
              </a:r>
              <a:endParaRPr lang="de-CH" sz="1400" dirty="0"/>
            </a:p>
          </p:txBody>
        </p:sp>
        <p:cxnSp>
          <p:nvCxnSpPr>
            <p:cNvPr id="4" name="Gerader Verbinder 3"/>
            <p:cNvCxnSpPr>
              <a:stCxn id="10" idx="4"/>
              <a:endCxn id="2" idx="0"/>
            </p:cNvCxnSpPr>
            <p:nvPr/>
          </p:nvCxnSpPr>
          <p:spPr>
            <a:xfrm>
              <a:off x="7239564" y="1632091"/>
              <a:ext cx="258162" cy="658787"/>
            </a:xfrm>
            <a:prstGeom prst="line">
              <a:avLst/>
            </a:prstGeom>
            <a:ln w="254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a:stCxn id="10" idx="5"/>
              <a:endCxn id="7" idx="0"/>
            </p:cNvCxnSpPr>
            <p:nvPr/>
          </p:nvCxnSpPr>
          <p:spPr>
            <a:xfrm>
              <a:off x="8008942" y="1507523"/>
              <a:ext cx="1814658" cy="1134639"/>
            </a:xfrm>
            <a:prstGeom prst="line">
              <a:avLst/>
            </a:prstGeom>
            <a:ln w="254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stCxn id="18" idx="6"/>
              <a:endCxn id="10" idx="2"/>
            </p:cNvCxnSpPr>
            <p:nvPr/>
          </p:nvCxnSpPr>
          <p:spPr>
            <a:xfrm>
              <a:off x="5367125" y="1112867"/>
              <a:ext cx="784373" cy="93922"/>
            </a:xfrm>
            <a:prstGeom prst="line">
              <a:avLst/>
            </a:prstGeom>
            <a:ln w="25400">
              <a:gradFill>
                <a:gsLst>
                  <a:gs pos="0">
                    <a:schemeClr val="accent5"/>
                  </a:gs>
                  <a:gs pos="100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endCxn id="18" idx="3"/>
            </p:cNvCxnSpPr>
            <p:nvPr/>
          </p:nvCxnSpPr>
          <p:spPr>
            <a:xfrm flipV="1">
              <a:off x="2660518" y="1490039"/>
              <a:ext cx="1035211" cy="871891"/>
            </a:xfrm>
            <a:prstGeom prst="line">
              <a:avLst/>
            </a:prstGeom>
            <a:ln w="25400">
              <a:gradFill>
                <a:gsLst>
                  <a:gs pos="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a:stCxn id="14" idx="4"/>
              <a:endCxn id="12" idx="0"/>
            </p:cNvCxnSpPr>
            <p:nvPr/>
          </p:nvCxnSpPr>
          <p:spPr>
            <a:xfrm>
              <a:off x="2496594" y="3212534"/>
              <a:ext cx="121493" cy="29032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a:stCxn id="19" idx="0"/>
              <a:endCxn id="12" idx="4"/>
            </p:cNvCxnSpPr>
            <p:nvPr/>
          </p:nvCxnSpPr>
          <p:spPr>
            <a:xfrm flipH="1" flipV="1">
              <a:off x="2618087" y="4353460"/>
              <a:ext cx="289159" cy="754320"/>
            </a:xfrm>
            <a:prstGeom prst="line">
              <a:avLst/>
            </a:prstGeom>
            <a:ln w="25400">
              <a:gradFill>
                <a:gsLst>
                  <a:gs pos="0">
                    <a:schemeClr val="accent5"/>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Gerader Verbinder 35"/>
            <p:cNvCxnSpPr>
              <a:stCxn id="19" idx="6"/>
              <a:endCxn id="15" idx="3"/>
            </p:cNvCxnSpPr>
            <p:nvPr/>
          </p:nvCxnSpPr>
          <p:spPr>
            <a:xfrm flipV="1">
              <a:off x="4072617" y="5570094"/>
              <a:ext cx="761413" cy="46272"/>
            </a:xfrm>
            <a:prstGeom prst="line">
              <a:avLst/>
            </a:prstGeom>
            <a:ln w="25400">
              <a:gradFill>
                <a:gsLst>
                  <a:gs pos="0">
                    <a:schemeClr val="accent5"/>
                  </a:gs>
                  <a:gs pos="100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stCxn id="15" idx="7"/>
              <a:endCxn id="6" idx="3"/>
            </p:cNvCxnSpPr>
            <p:nvPr/>
          </p:nvCxnSpPr>
          <p:spPr>
            <a:xfrm flipV="1">
              <a:off x="6812611" y="4353460"/>
              <a:ext cx="270579" cy="457275"/>
            </a:xfrm>
            <a:prstGeom prst="line">
              <a:avLst/>
            </a:prstGeom>
            <a:ln w="254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rot="858077">
              <a:off x="9125713" y="1783088"/>
              <a:ext cx="2522758" cy="369332"/>
            </a:xfrm>
            <a:prstGeom prst="rect">
              <a:avLst/>
            </a:prstGeom>
            <a:noFill/>
          </p:spPr>
          <p:txBody>
            <a:bodyPr wrap="square" rtlCol="0">
              <a:spAutoFit/>
            </a:bodyPr>
            <a:lstStyle/>
            <a:p>
              <a:r>
                <a:rPr lang="de-CH" dirty="0" err="1">
                  <a:solidFill>
                    <a:schemeClr val="accent1"/>
                  </a:solidFill>
                </a:rPr>
                <a:t>Conception</a:t>
              </a:r>
              <a:r>
                <a:rPr lang="de-CH" dirty="0">
                  <a:solidFill>
                    <a:schemeClr val="accent1"/>
                  </a:solidFill>
                </a:rPr>
                <a:t> du </a:t>
              </a:r>
              <a:r>
                <a:rPr lang="de-CH" dirty="0" err="1">
                  <a:solidFill>
                    <a:schemeClr val="accent1"/>
                  </a:solidFill>
                </a:rPr>
                <a:t>voyage</a:t>
              </a:r>
              <a:endParaRPr lang="de-CH" dirty="0">
                <a:solidFill>
                  <a:schemeClr val="accent1"/>
                </a:solidFill>
              </a:endParaRPr>
            </a:p>
          </p:txBody>
        </p:sp>
        <p:sp>
          <p:nvSpPr>
            <p:cNvPr id="76" name="Textfeld 75"/>
            <p:cNvSpPr txBox="1"/>
            <p:nvPr/>
          </p:nvSpPr>
          <p:spPr>
            <a:xfrm rot="20765713">
              <a:off x="543175" y="1577831"/>
              <a:ext cx="2646963" cy="369332"/>
            </a:xfrm>
            <a:prstGeom prst="rect">
              <a:avLst/>
            </a:prstGeom>
            <a:noFill/>
          </p:spPr>
          <p:txBody>
            <a:bodyPr wrap="square" rtlCol="0">
              <a:spAutoFit/>
            </a:bodyPr>
            <a:lstStyle/>
            <a:p>
              <a:r>
                <a:rPr lang="de-CH" dirty="0" err="1">
                  <a:solidFill>
                    <a:schemeClr val="accent4">
                      <a:lumMod val="75000"/>
                    </a:schemeClr>
                  </a:solidFill>
                </a:rPr>
                <a:t>Changement</a:t>
              </a:r>
              <a:r>
                <a:rPr lang="de-CH" dirty="0">
                  <a:solidFill>
                    <a:schemeClr val="accent4">
                      <a:lumMod val="75000"/>
                    </a:schemeClr>
                  </a:solidFill>
                </a:rPr>
                <a:t> </a:t>
              </a:r>
              <a:r>
                <a:rPr lang="de-CH" dirty="0" err="1">
                  <a:solidFill>
                    <a:schemeClr val="accent4">
                      <a:lumMod val="75000"/>
                    </a:schemeClr>
                  </a:solidFill>
                </a:rPr>
                <a:t>climatique</a:t>
              </a:r>
              <a:endParaRPr lang="de-CH" dirty="0">
                <a:solidFill>
                  <a:schemeClr val="accent4">
                    <a:lumMod val="75000"/>
                  </a:schemeClr>
                </a:solidFill>
              </a:endParaRPr>
            </a:p>
          </p:txBody>
        </p:sp>
        <p:sp>
          <p:nvSpPr>
            <p:cNvPr id="27" name="Explosion 1 26"/>
            <p:cNvSpPr/>
            <p:nvPr/>
          </p:nvSpPr>
          <p:spPr>
            <a:xfrm>
              <a:off x="8739395" y="4136067"/>
              <a:ext cx="2997387" cy="2183952"/>
            </a:xfrm>
            <a:prstGeom prst="irregularSeal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CH" sz="1400" dirty="0" err="1">
                  <a:solidFill>
                    <a:schemeClr val="bg1"/>
                  </a:solidFill>
                </a:rPr>
                <a:t>Concours</a:t>
              </a:r>
              <a:r>
                <a:rPr lang="de-CH" sz="1400" dirty="0">
                  <a:solidFill>
                    <a:schemeClr val="bg1"/>
                  </a:solidFill>
                </a:rPr>
                <a:t> de </a:t>
              </a:r>
              <a:r>
                <a:rPr lang="de-CH" sz="1400" dirty="0" err="1">
                  <a:solidFill>
                    <a:schemeClr val="bg1"/>
                  </a:solidFill>
                </a:rPr>
                <a:t>voyages</a:t>
              </a:r>
              <a:endParaRPr lang="de-CH" sz="1400" dirty="0">
                <a:solidFill>
                  <a:schemeClr val="bg1"/>
                </a:solidFill>
              </a:endParaRPr>
            </a:p>
          </p:txBody>
        </p:sp>
      </p:grpSp>
    </p:spTree>
    <p:extLst>
      <p:ext uri="{BB962C8B-B14F-4D97-AF65-F5344CB8AC3E}">
        <p14:creationId xmlns:p14="http://schemas.microsoft.com/office/powerpoint/2010/main" val="233665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0"/>
          </p:nvPr>
        </p:nvSpPr>
        <p:spPr/>
        <p:txBody>
          <a:bodyPr/>
          <a:lstStyle/>
          <a:p>
            <a:r>
              <a:rPr lang="en-US" dirty="0" err="1">
                <a:latin typeface="Arial" charset="0"/>
              </a:rPr>
              <a:t>Pourquoi</a:t>
            </a:r>
            <a:r>
              <a:rPr lang="en-US" dirty="0">
                <a:latin typeface="Arial" charset="0"/>
              </a:rPr>
              <a:t> </a:t>
            </a:r>
            <a:r>
              <a:rPr lang="en-US" dirty="0" err="1">
                <a:latin typeface="Arial" charset="0"/>
              </a:rPr>
              <a:t>voyageons</a:t>
            </a:r>
            <a:r>
              <a:rPr lang="en-US" dirty="0">
                <a:latin typeface="Arial" charset="0"/>
              </a:rPr>
              <a:t>-nous ?</a:t>
            </a:r>
            <a:endParaRPr lang="en-US" dirty="0">
              <a:latin typeface="Arial" charset="0"/>
            </a:endParaRPr>
          </a:p>
        </p:txBody>
      </p:sp>
      <p:pic>
        <p:nvPicPr>
          <p:cNvPr id="5" name="Bildplatzhalt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6063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964536" y="1234199"/>
            <a:ext cx="9891305" cy="508000"/>
          </a:xfrm>
        </p:spPr>
        <p:txBody>
          <a:bodyPr/>
          <a:lstStyle/>
          <a:p>
            <a:pPr marL="514350" indent="-514350">
              <a:buFont typeface="Arial" panose="020B0604020202020204" pitchFamily="34" charset="0"/>
              <a:buChar char="•"/>
            </a:pPr>
            <a:r>
              <a:rPr lang="fr-FR" b="0" dirty="0">
                <a:solidFill>
                  <a:schemeClr val="tx1"/>
                </a:solidFill>
              </a:rPr>
              <a:t>Discutez brièvement avec les voisins : </a:t>
            </a:r>
            <a:endParaRPr lang="fr-FR" b="0" dirty="0" smtClean="0">
              <a:solidFill>
                <a:schemeClr val="tx1"/>
              </a:solidFill>
            </a:endParaRPr>
          </a:p>
          <a:p>
            <a:r>
              <a:rPr lang="fr-FR" dirty="0"/>
              <a:t>Pourquoi voyageons-nous ? Quelle est la chose la plus importante pour nous lors d'un voyage </a:t>
            </a:r>
            <a:r>
              <a:rPr lang="fr-FR" dirty="0" smtClean="0"/>
              <a:t>?</a:t>
            </a:r>
          </a:p>
          <a:p>
            <a:endParaRPr lang="de-CH" dirty="0"/>
          </a:p>
          <a:p>
            <a:pPr marL="514350" indent="-514350">
              <a:buFont typeface="Arial" panose="020B0604020202020204" pitchFamily="34" charset="0"/>
              <a:buChar char="•"/>
            </a:pPr>
            <a:r>
              <a:rPr lang="fr-FR" dirty="0">
                <a:solidFill>
                  <a:schemeClr val="tx1"/>
                </a:solidFill>
              </a:rPr>
              <a:t>Remplissez 3 mots-clés </a:t>
            </a:r>
            <a:r>
              <a:rPr lang="fr-FR" b="0" dirty="0">
                <a:solidFill>
                  <a:schemeClr val="tx1"/>
                </a:solidFill>
              </a:rPr>
              <a:t>dans le mur de Post-It en ligne </a:t>
            </a:r>
            <a:r>
              <a:rPr lang="fr-FR" b="0" dirty="0" smtClean="0">
                <a:solidFill>
                  <a:schemeClr val="tx1"/>
                </a:solidFill>
              </a:rPr>
              <a:t>:</a:t>
            </a:r>
          </a:p>
          <a:p>
            <a:r>
              <a:rPr lang="de-CH" dirty="0" smtClean="0"/>
              <a:t>http</a:t>
            </a:r>
            <a:r>
              <a:rPr lang="de-CH" dirty="0"/>
              <a:t>://scrumblr.ca/ShapeYourTrip</a:t>
            </a:r>
          </a:p>
        </p:txBody>
      </p:sp>
    </p:spTree>
    <p:extLst>
      <p:ext uri="{BB962C8B-B14F-4D97-AF65-F5344CB8AC3E}">
        <p14:creationId xmlns:p14="http://schemas.microsoft.com/office/powerpoint/2010/main" val="3443976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myc-standard-2017">
  <a:themeElements>
    <a:clrScheme name="myclimate-Designfarben">
      <a:dk1>
        <a:srgbClr val="303030"/>
      </a:dk1>
      <a:lt1>
        <a:srgbClr val="FFFFFF"/>
      </a:lt1>
      <a:dk2>
        <a:srgbClr val="5BC5F2"/>
      </a:dk2>
      <a:lt2>
        <a:srgbClr val="999999"/>
      </a:lt2>
      <a:accent1>
        <a:srgbClr val="004D90"/>
      </a:accent1>
      <a:accent2>
        <a:srgbClr val="AE8D66"/>
      </a:accent2>
      <a:accent3>
        <a:srgbClr val="009FE3"/>
      </a:accent3>
      <a:accent4>
        <a:srgbClr val="99CC00"/>
      </a:accent4>
      <a:accent5>
        <a:srgbClr val="FF2F91"/>
      </a:accent5>
      <a:accent6>
        <a:srgbClr val="000000"/>
      </a:accent6>
      <a:hlink>
        <a:srgbClr val="943674"/>
      </a:hlink>
      <a:folHlink>
        <a:srgbClr val="F4520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präsentation_169_DE.potx" id="{B8E179F3-A0A7-402B-A7C4-EADEE880388F}" vid="{A9C23E8E-64AD-4D8A-BFAD-01428EB4A3C2}"/>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Standardpräsentation_169_DE</Template>
  <TotalTime>0</TotalTime>
  <Words>692</Words>
  <Application>Microsoft Office PowerPoint</Application>
  <PresentationFormat>Breitbild</PresentationFormat>
  <Paragraphs>44</Paragraphs>
  <Slides>9</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Arial</vt:lpstr>
      <vt:lpstr>Calibri</vt:lpstr>
      <vt:lpstr>Frutiger LT Com 45 Light</vt:lpstr>
      <vt:lpstr>myc-standard-2017</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Franziska Steinberger</dc:creator>
  <cp:lastModifiedBy>Franziska Steinberger</cp:lastModifiedBy>
  <cp:revision>74</cp:revision>
  <dcterms:created xsi:type="dcterms:W3CDTF">2018-08-08T09:53:58Z</dcterms:created>
  <dcterms:modified xsi:type="dcterms:W3CDTF">2020-01-24T16:00:44Z</dcterms:modified>
</cp:coreProperties>
</file>